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</p:sldMasterIdLst>
  <p:notesMasterIdLst>
    <p:notesMasterId r:id="rId30"/>
  </p:notesMasterIdLst>
  <p:handoutMasterIdLst>
    <p:handoutMasterId r:id="rId31"/>
  </p:handoutMasterIdLst>
  <p:sldIdLst>
    <p:sldId id="260" r:id="rId5"/>
    <p:sldId id="4704" r:id="rId6"/>
    <p:sldId id="4703" r:id="rId7"/>
    <p:sldId id="4700" r:id="rId8"/>
    <p:sldId id="4698" r:id="rId9"/>
    <p:sldId id="4635" r:id="rId10"/>
    <p:sldId id="296" r:id="rId11"/>
    <p:sldId id="4638" r:id="rId12"/>
    <p:sldId id="4630" r:id="rId13"/>
    <p:sldId id="1529" r:id="rId14"/>
    <p:sldId id="1504" r:id="rId15"/>
    <p:sldId id="1530" r:id="rId16"/>
    <p:sldId id="4631" r:id="rId17"/>
    <p:sldId id="4701" r:id="rId18"/>
    <p:sldId id="328" r:id="rId19"/>
    <p:sldId id="4592" r:id="rId20"/>
    <p:sldId id="4598" r:id="rId21"/>
    <p:sldId id="4606" r:id="rId22"/>
    <p:sldId id="4616" r:id="rId23"/>
    <p:sldId id="4617" r:id="rId24"/>
    <p:sldId id="4614" r:id="rId25"/>
    <p:sldId id="4632" r:id="rId26"/>
    <p:sldId id="4633" r:id="rId27"/>
    <p:sldId id="4634" r:id="rId28"/>
    <p:sldId id="47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40"/>
    <a:srgbClr val="033085"/>
    <a:srgbClr val="FE5000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A371D-8F47-47CC-8CFD-F1367C2713E6}" v="1" dt="2021-01-06T18:47:14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89879" autoAdjust="0"/>
  </p:normalViewPr>
  <p:slideViewPr>
    <p:cSldViewPr snapToGrid="0" snapToObjects="1">
      <p:cViewPr varScale="1">
        <p:scale>
          <a:sx n="60" d="100"/>
          <a:sy n="60" d="100"/>
        </p:scale>
        <p:origin x="73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Waingurt" userId="921a6500-7ae6-4f21-9a3e-9103a9641675" providerId="ADAL" clId="{AE6A371D-8F47-47CC-8CFD-F1367C2713E6}"/>
    <pc:docChg chg="undo custSel addSld delSld modSld sldOrd">
      <pc:chgData name="Leandro Waingurt" userId="921a6500-7ae6-4f21-9a3e-9103a9641675" providerId="ADAL" clId="{AE6A371D-8F47-47CC-8CFD-F1367C2713E6}" dt="2021-01-06T18:48:24.578" v="16"/>
      <pc:docMkLst>
        <pc:docMk/>
      </pc:docMkLst>
      <pc:sldChg chg="del">
        <pc:chgData name="Leandro Waingurt" userId="921a6500-7ae6-4f21-9a3e-9103a9641675" providerId="ADAL" clId="{AE6A371D-8F47-47CC-8CFD-F1367C2713E6}" dt="2021-01-06T18:43:56.932" v="4" actId="47"/>
        <pc:sldMkLst>
          <pc:docMk/>
          <pc:sldMk cId="2721335402" sldId="259"/>
        </pc:sldMkLst>
      </pc:sldChg>
      <pc:sldChg chg="modSp mod">
        <pc:chgData name="Leandro Waingurt" userId="921a6500-7ae6-4f21-9a3e-9103a9641675" providerId="ADAL" clId="{AE6A371D-8F47-47CC-8CFD-F1367C2713E6}" dt="2021-01-06T18:46:41.931" v="11" actId="6549"/>
        <pc:sldMkLst>
          <pc:docMk/>
          <pc:sldMk cId="2643498393" sldId="260"/>
        </pc:sldMkLst>
        <pc:spChg chg="mod">
          <ac:chgData name="Leandro Waingurt" userId="921a6500-7ae6-4f21-9a3e-9103a9641675" providerId="ADAL" clId="{AE6A371D-8F47-47CC-8CFD-F1367C2713E6}" dt="2021-01-06T18:46:41.931" v="11" actId="6549"/>
          <ac:spMkLst>
            <pc:docMk/>
            <pc:sldMk cId="2643498393" sldId="260"/>
            <ac:spMk id="2" creationId="{586BA930-2E5B-4192-883C-F9697F0400C4}"/>
          </ac:spMkLst>
        </pc:spChg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2213175625" sldId="328"/>
        </pc:sldMkLst>
      </pc:sldChg>
      <pc:sldChg chg="add del mod modShow">
        <pc:chgData name="Leandro Waingurt" userId="921a6500-7ae6-4f21-9a3e-9103a9641675" providerId="ADAL" clId="{AE6A371D-8F47-47CC-8CFD-F1367C2713E6}" dt="2021-01-06T18:43:20.973" v="3" actId="47"/>
        <pc:sldMkLst>
          <pc:docMk/>
          <pc:sldMk cId="3272976693" sldId="329"/>
        </pc:sldMkLst>
      </pc:sldChg>
      <pc:sldChg chg="del">
        <pc:chgData name="Leandro Waingurt" userId="921a6500-7ae6-4f21-9a3e-9103a9641675" providerId="ADAL" clId="{AE6A371D-8F47-47CC-8CFD-F1367C2713E6}" dt="2021-01-06T18:43:56.932" v="4" actId="47"/>
        <pc:sldMkLst>
          <pc:docMk/>
          <pc:sldMk cId="3658551109" sldId="1543"/>
        </pc:sldMkLst>
      </pc:sldChg>
      <pc:sldChg chg="del">
        <pc:chgData name="Leandro Waingurt" userId="921a6500-7ae6-4f21-9a3e-9103a9641675" providerId="ADAL" clId="{AE6A371D-8F47-47CC-8CFD-F1367C2713E6}" dt="2021-01-06T18:43:56.932" v="4" actId="47"/>
        <pc:sldMkLst>
          <pc:docMk/>
          <pc:sldMk cId="1521516245" sldId="1547"/>
        </pc:sldMkLst>
      </pc:sldChg>
      <pc:sldChg chg="del">
        <pc:chgData name="Leandro Waingurt" userId="921a6500-7ae6-4f21-9a3e-9103a9641675" providerId="ADAL" clId="{AE6A371D-8F47-47CC-8CFD-F1367C2713E6}" dt="2021-01-06T18:43:56.932" v="4" actId="47"/>
        <pc:sldMkLst>
          <pc:docMk/>
          <pc:sldMk cId="3659086275" sldId="1548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1095065038" sldId="3182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762320092" sldId="3183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1691651471" sldId="3184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856914219" sldId="3185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3011943432" sldId="3186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2712009957" sldId="3187"/>
        </pc:sldMkLst>
      </pc:sldChg>
      <pc:sldChg chg="add del">
        <pc:chgData name="Leandro Waingurt" userId="921a6500-7ae6-4f21-9a3e-9103a9641675" providerId="ADAL" clId="{AE6A371D-8F47-47CC-8CFD-F1367C2713E6}" dt="2021-01-06T18:43:20.973" v="3" actId="47"/>
        <pc:sldMkLst>
          <pc:docMk/>
          <pc:sldMk cId="1977863228" sldId="3188"/>
        </pc:sldMkLst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2623777731" sldId="4592"/>
        </pc:sldMkLst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2826471593" sldId="4598"/>
        </pc:sldMkLst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1662069859" sldId="4606"/>
        </pc:sldMkLst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787496522" sldId="4614"/>
        </pc:sldMkLst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595453807" sldId="4616"/>
        </pc:sldMkLst>
      </pc:sldChg>
      <pc:sldChg chg="mod modShow">
        <pc:chgData name="Leandro Waingurt" userId="921a6500-7ae6-4f21-9a3e-9103a9641675" providerId="ADAL" clId="{AE6A371D-8F47-47CC-8CFD-F1367C2713E6}" dt="2021-01-06T18:42:42.466" v="0" actId="729"/>
        <pc:sldMkLst>
          <pc:docMk/>
          <pc:sldMk cId="127256274" sldId="4617"/>
        </pc:sldMkLst>
      </pc:sldChg>
      <pc:sldChg chg="mod ord modShow">
        <pc:chgData name="Leandro Waingurt" userId="921a6500-7ae6-4f21-9a3e-9103a9641675" providerId="ADAL" clId="{AE6A371D-8F47-47CC-8CFD-F1367C2713E6}" dt="2021-01-06T18:45:29.164" v="8" actId="729"/>
        <pc:sldMkLst>
          <pc:docMk/>
          <pc:sldMk cId="2257988796" sldId="4632"/>
        </pc:sldMkLst>
      </pc:sldChg>
      <pc:sldChg chg="mod ord modShow">
        <pc:chgData name="Leandro Waingurt" userId="921a6500-7ae6-4f21-9a3e-9103a9641675" providerId="ADAL" clId="{AE6A371D-8F47-47CC-8CFD-F1367C2713E6}" dt="2021-01-06T18:45:29.164" v="8" actId="729"/>
        <pc:sldMkLst>
          <pc:docMk/>
          <pc:sldMk cId="941758667" sldId="4633"/>
        </pc:sldMkLst>
      </pc:sldChg>
      <pc:sldChg chg="mod ord modShow">
        <pc:chgData name="Leandro Waingurt" userId="921a6500-7ae6-4f21-9a3e-9103a9641675" providerId="ADAL" clId="{AE6A371D-8F47-47CC-8CFD-F1367C2713E6}" dt="2021-01-06T18:48:24.578" v="16"/>
        <pc:sldMkLst>
          <pc:docMk/>
          <pc:sldMk cId="976364686" sldId="4634"/>
        </pc:sldMkLst>
      </pc:sldChg>
      <pc:sldChg chg="mod ord modShow">
        <pc:chgData name="Leandro Waingurt" userId="921a6500-7ae6-4f21-9a3e-9103a9641675" providerId="ADAL" clId="{AE6A371D-8F47-47CC-8CFD-F1367C2713E6}" dt="2021-01-06T18:45:55.984" v="10"/>
        <pc:sldMkLst>
          <pc:docMk/>
          <pc:sldMk cId="500695495" sldId="4635"/>
        </pc:sldMkLst>
      </pc:sldChg>
      <pc:sldChg chg="del">
        <pc:chgData name="Leandro Waingurt" userId="921a6500-7ae6-4f21-9a3e-9103a9641675" providerId="ADAL" clId="{AE6A371D-8F47-47CC-8CFD-F1367C2713E6}" dt="2021-01-06T18:43:56.932" v="4" actId="47"/>
        <pc:sldMkLst>
          <pc:docMk/>
          <pc:sldMk cId="3963959860" sldId="4702"/>
        </pc:sldMkLst>
      </pc:sldChg>
      <pc:sldChg chg="modSp mod">
        <pc:chgData name="Leandro Waingurt" userId="921a6500-7ae6-4f21-9a3e-9103a9641675" providerId="ADAL" clId="{AE6A371D-8F47-47CC-8CFD-F1367C2713E6}" dt="2021-01-06T18:46:58.696" v="12" actId="6549"/>
        <pc:sldMkLst>
          <pc:docMk/>
          <pc:sldMk cId="2322296473" sldId="4703"/>
        </pc:sldMkLst>
        <pc:spChg chg="mod">
          <ac:chgData name="Leandro Waingurt" userId="921a6500-7ae6-4f21-9a3e-9103a9641675" providerId="ADAL" clId="{AE6A371D-8F47-47CC-8CFD-F1367C2713E6}" dt="2021-01-06T18:46:58.696" v="12" actId="6549"/>
          <ac:spMkLst>
            <pc:docMk/>
            <pc:sldMk cId="2322296473" sldId="4703"/>
            <ac:spMk id="9" creationId="{9B825F62-A653-4344-B2D0-3CB79E0BCFC0}"/>
          </ac:spMkLst>
        </pc:spChg>
      </pc:sldChg>
      <pc:sldChg chg="modSp add mod">
        <pc:chgData name="Leandro Waingurt" userId="921a6500-7ae6-4f21-9a3e-9103a9641675" providerId="ADAL" clId="{AE6A371D-8F47-47CC-8CFD-F1367C2713E6}" dt="2021-01-06T18:47:17.637" v="14" actId="6549"/>
        <pc:sldMkLst>
          <pc:docMk/>
          <pc:sldMk cId="3185280451" sldId="4705"/>
        </pc:sldMkLst>
        <pc:spChg chg="mod">
          <ac:chgData name="Leandro Waingurt" userId="921a6500-7ae6-4f21-9a3e-9103a9641675" providerId="ADAL" clId="{AE6A371D-8F47-47CC-8CFD-F1367C2713E6}" dt="2021-01-06T18:47:17.637" v="14" actId="6549"/>
          <ac:spMkLst>
            <pc:docMk/>
            <pc:sldMk cId="3185280451" sldId="4705"/>
            <ac:spMk id="2" creationId="{1A89BCA2-8AF0-4622-B713-26DBE0F3D1DC}"/>
          </ac:spMkLst>
        </pc:spChg>
      </pc:sldChg>
      <pc:sldMasterChg chg="addSldLayout delSldLayout">
        <pc:chgData name="Leandro Waingurt" userId="921a6500-7ae6-4f21-9a3e-9103a9641675" providerId="ADAL" clId="{AE6A371D-8F47-47CC-8CFD-F1367C2713E6}" dt="2021-01-06T18:43:20.973" v="3" actId="47"/>
        <pc:sldMasterMkLst>
          <pc:docMk/>
          <pc:sldMasterMk cId="4198546379" sldId="2147483678"/>
        </pc:sldMasterMkLst>
        <pc:sldLayoutChg chg="add del">
          <pc:chgData name="Leandro Waingurt" userId="921a6500-7ae6-4f21-9a3e-9103a9641675" providerId="ADAL" clId="{AE6A371D-8F47-47CC-8CFD-F1367C2713E6}" dt="2021-01-06T18:43:20.973" v="3" actId="47"/>
          <pc:sldLayoutMkLst>
            <pc:docMk/>
            <pc:sldMasterMk cId="4198546379" sldId="2147483678"/>
            <pc:sldLayoutMk cId="298238989" sldId="2147483731"/>
          </pc:sldLayoutMkLst>
        </pc:sldLayoutChg>
      </pc:sldMasterChg>
    </pc:docChg>
  </pc:docChgLst>
  <pc:docChgLst>
    <pc:chgData name="Leandro Waingurt" userId="921a6500-7ae6-4f21-9a3e-9103a9641675" providerId="ADAL" clId="{B9732FCF-BDBA-42E0-84E1-646A46DD9A92}"/>
    <pc:docChg chg="undo custSel addSld delSld modSld sldOrd">
      <pc:chgData name="Leandro Waingurt" userId="921a6500-7ae6-4f21-9a3e-9103a9641675" providerId="ADAL" clId="{B9732FCF-BDBA-42E0-84E1-646A46DD9A92}" dt="2020-06-11T18:48:04.749" v="1558" actId="47"/>
      <pc:docMkLst>
        <pc:docMk/>
      </pc:docMkLst>
      <pc:sldChg chg="addSp delSp modSp add mod">
        <pc:chgData name="Leandro Waingurt" userId="921a6500-7ae6-4f21-9a3e-9103a9641675" providerId="ADAL" clId="{B9732FCF-BDBA-42E0-84E1-646A46DD9A92}" dt="2020-06-11T02:02:25.655" v="572" actId="478"/>
        <pc:sldMkLst>
          <pc:docMk/>
          <pc:sldMk cId="2213175625" sldId="328"/>
        </pc:sldMkLst>
        <pc:spChg chg="mod">
          <ac:chgData name="Leandro Waingurt" userId="921a6500-7ae6-4f21-9a3e-9103a9641675" providerId="ADAL" clId="{B9732FCF-BDBA-42E0-84E1-646A46DD9A92}" dt="2020-06-10T14:30:48.743" v="31" actId="14100"/>
          <ac:spMkLst>
            <pc:docMk/>
            <pc:sldMk cId="2213175625" sldId="328"/>
            <ac:spMk id="2" creationId="{1A89BCA2-8AF0-4622-B713-26DBE0F3D1DC}"/>
          </ac:spMkLst>
        </pc:spChg>
        <pc:spChg chg="add del mod">
          <ac:chgData name="Leandro Waingurt" userId="921a6500-7ae6-4f21-9a3e-9103a9641675" providerId="ADAL" clId="{B9732FCF-BDBA-42E0-84E1-646A46DD9A92}" dt="2020-06-11T02:02:25.655" v="572" actId="478"/>
          <ac:spMkLst>
            <pc:docMk/>
            <pc:sldMk cId="2213175625" sldId="328"/>
            <ac:spMk id="3" creationId="{715475EC-04BF-4E04-BF3A-B7E104BF427F}"/>
          </ac:spMkLst>
        </pc:spChg>
      </pc:sldChg>
      <pc:sldChg chg="modSp add mod">
        <pc:chgData name="Leandro Waingurt" userId="921a6500-7ae6-4f21-9a3e-9103a9641675" providerId="ADAL" clId="{B9732FCF-BDBA-42E0-84E1-646A46DD9A92}" dt="2020-06-10T14:31:01.325" v="38" actId="20577"/>
        <pc:sldMkLst>
          <pc:docMk/>
          <pc:sldMk cId="3272976693" sldId="329"/>
        </pc:sldMkLst>
        <pc:spChg chg="mod">
          <ac:chgData name="Leandro Waingurt" userId="921a6500-7ae6-4f21-9a3e-9103a9641675" providerId="ADAL" clId="{B9732FCF-BDBA-42E0-84E1-646A46DD9A92}" dt="2020-06-10T14:31:01.325" v="38" actId="20577"/>
          <ac:spMkLst>
            <pc:docMk/>
            <pc:sldMk cId="3272976693" sldId="329"/>
            <ac:spMk id="2" creationId="{1A89BCA2-8AF0-4622-B713-26DBE0F3D1DC}"/>
          </ac:spMkLst>
        </pc:spChg>
      </pc:sldChg>
      <pc:sldChg chg="addSp delSp modSp add mod">
        <pc:chgData name="Leandro Waingurt" userId="921a6500-7ae6-4f21-9a3e-9103a9641675" providerId="ADAL" clId="{B9732FCF-BDBA-42E0-84E1-646A46DD9A92}" dt="2020-06-10T18:50:40.437" v="63" actId="1076"/>
        <pc:sldMkLst>
          <pc:docMk/>
          <pc:sldMk cId="1095065038" sldId="3182"/>
        </pc:sldMkLst>
        <pc:spChg chg="del">
          <ac:chgData name="Leandro Waingurt" userId="921a6500-7ae6-4f21-9a3e-9103a9641675" providerId="ADAL" clId="{B9732FCF-BDBA-42E0-84E1-646A46DD9A92}" dt="2020-06-10T18:47:52.271" v="40" actId="478"/>
          <ac:spMkLst>
            <pc:docMk/>
            <pc:sldMk cId="1095065038" sldId="3182"/>
            <ac:spMk id="2" creationId="{00000000-0000-0000-0000-000000000000}"/>
          </ac:spMkLst>
        </pc:spChg>
        <pc:spChg chg="add del mod">
          <ac:chgData name="Leandro Waingurt" userId="921a6500-7ae6-4f21-9a3e-9103a9641675" providerId="ADAL" clId="{B9732FCF-BDBA-42E0-84E1-646A46DD9A92}" dt="2020-06-10T18:50:35.854" v="62" actId="478"/>
          <ac:spMkLst>
            <pc:docMk/>
            <pc:sldMk cId="1095065038" sldId="3182"/>
            <ac:spMk id="4" creationId="{D236033E-ABEA-4D44-B03F-2FBC038E6660}"/>
          </ac:spMkLst>
        </pc:spChg>
        <pc:spChg chg="add mod">
          <ac:chgData name="Leandro Waingurt" userId="921a6500-7ae6-4f21-9a3e-9103a9641675" providerId="ADAL" clId="{B9732FCF-BDBA-42E0-84E1-646A46DD9A92}" dt="2020-06-10T18:48:02.557" v="59" actId="20577"/>
          <ac:spMkLst>
            <pc:docMk/>
            <pc:sldMk cId="1095065038" sldId="3182"/>
            <ac:spMk id="32" creationId="{C576493F-6DE3-44C5-9D86-D30CE644A43C}"/>
          </ac:spMkLst>
        </pc:spChg>
        <pc:spChg chg="add mod">
          <ac:chgData name="Leandro Waingurt" userId="921a6500-7ae6-4f21-9a3e-9103a9641675" providerId="ADAL" clId="{B9732FCF-BDBA-42E0-84E1-646A46DD9A92}" dt="2020-06-10T18:50:40.437" v="63" actId="1076"/>
          <ac:spMkLst>
            <pc:docMk/>
            <pc:sldMk cId="1095065038" sldId="3182"/>
            <ac:spMk id="33" creationId="{4E93361B-6D1B-4312-97BE-546CA74571A1}"/>
          </ac:spMkLst>
        </pc:spChg>
      </pc:sldChg>
      <pc:sldChg chg="delSp modSp add mod">
        <pc:chgData name="Leandro Waingurt" userId="921a6500-7ae6-4f21-9a3e-9103a9641675" providerId="ADAL" clId="{B9732FCF-BDBA-42E0-84E1-646A46DD9A92}" dt="2020-06-10T18:55:44.246" v="111" actId="113"/>
        <pc:sldMkLst>
          <pc:docMk/>
          <pc:sldMk cId="762320092" sldId="3183"/>
        </pc:sldMkLst>
        <pc:spChg chg="mod">
          <ac:chgData name="Leandro Waingurt" userId="921a6500-7ae6-4f21-9a3e-9103a9641675" providerId="ADAL" clId="{B9732FCF-BDBA-42E0-84E1-646A46DD9A92}" dt="2020-06-10T18:54:38.651" v="91" actId="20577"/>
          <ac:spMkLst>
            <pc:docMk/>
            <pc:sldMk cId="762320092" sldId="3183"/>
            <ac:spMk id="32" creationId="{C576493F-6DE3-44C5-9D86-D30CE644A43C}"/>
          </ac:spMkLst>
        </pc:spChg>
        <pc:spChg chg="del">
          <ac:chgData name="Leandro Waingurt" userId="921a6500-7ae6-4f21-9a3e-9103a9641675" providerId="ADAL" clId="{B9732FCF-BDBA-42E0-84E1-646A46DD9A92}" dt="2020-06-10T18:54:43.406" v="92" actId="478"/>
          <ac:spMkLst>
            <pc:docMk/>
            <pc:sldMk cId="762320092" sldId="3183"/>
            <ac:spMk id="33" creationId="{4E93361B-6D1B-4312-97BE-546CA74571A1}"/>
          </ac:spMkLst>
        </pc:spChg>
        <pc:spChg chg="mod">
          <ac:chgData name="Leandro Waingurt" userId="921a6500-7ae6-4f21-9a3e-9103a9641675" providerId="ADAL" clId="{B9732FCF-BDBA-42E0-84E1-646A46DD9A92}" dt="2020-06-10T18:55:16.558" v="99" actId="113"/>
          <ac:spMkLst>
            <pc:docMk/>
            <pc:sldMk cId="762320092" sldId="3183"/>
            <ac:spMk id="71" creationId="{6C9472B8-DD6A-4E2A-AEC3-EA7BE689CB36}"/>
          </ac:spMkLst>
        </pc:spChg>
        <pc:spChg chg="mod">
          <ac:chgData name="Leandro Waingurt" userId="921a6500-7ae6-4f21-9a3e-9103a9641675" providerId="ADAL" clId="{B9732FCF-BDBA-42E0-84E1-646A46DD9A92}" dt="2020-06-10T18:55:29.797" v="105" actId="113"/>
          <ac:spMkLst>
            <pc:docMk/>
            <pc:sldMk cId="762320092" sldId="3183"/>
            <ac:spMk id="80" creationId="{63A371AE-E873-4E73-9FFF-8E7E13FC184A}"/>
          </ac:spMkLst>
        </pc:spChg>
        <pc:spChg chg="mod">
          <ac:chgData name="Leandro Waingurt" userId="921a6500-7ae6-4f21-9a3e-9103a9641675" providerId="ADAL" clId="{B9732FCF-BDBA-42E0-84E1-646A46DD9A92}" dt="2020-06-10T18:55:44.246" v="111" actId="113"/>
          <ac:spMkLst>
            <pc:docMk/>
            <pc:sldMk cId="762320092" sldId="3183"/>
            <ac:spMk id="82" creationId="{76D71EA0-2508-446B-AF5E-1FD0B7574988}"/>
          </ac:spMkLst>
        </pc:spChg>
      </pc:sldChg>
      <pc:sldChg chg="addSp delSp modSp add del mod">
        <pc:chgData name="Leandro Waingurt" userId="921a6500-7ae6-4f21-9a3e-9103a9641675" providerId="ADAL" clId="{B9732FCF-BDBA-42E0-84E1-646A46DD9A92}" dt="2020-06-10T18:54:30.812" v="82" actId="47"/>
        <pc:sldMkLst>
          <pc:docMk/>
          <pc:sldMk cId="3405241237" sldId="3183"/>
        </pc:sldMkLst>
        <pc:spChg chg="mod">
          <ac:chgData name="Leandro Waingurt" userId="921a6500-7ae6-4f21-9a3e-9103a9641675" providerId="ADAL" clId="{B9732FCF-BDBA-42E0-84E1-646A46DD9A92}" dt="2020-06-10T18:51:49.917" v="75" actId="20577"/>
          <ac:spMkLst>
            <pc:docMk/>
            <pc:sldMk cId="3405241237" sldId="3183"/>
            <ac:spMk id="32" creationId="{C576493F-6DE3-44C5-9D86-D30CE644A43C}"/>
          </ac:spMkLst>
        </pc:spChg>
        <pc:spChg chg="del">
          <ac:chgData name="Leandro Waingurt" userId="921a6500-7ae6-4f21-9a3e-9103a9641675" providerId="ADAL" clId="{B9732FCF-BDBA-42E0-84E1-646A46DD9A92}" dt="2020-06-10T18:51:53.789" v="76" actId="478"/>
          <ac:spMkLst>
            <pc:docMk/>
            <pc:sldMk cId="3405241237" sldId="3183"/>
            <ac:spMk id="33" creationId="{4E93361B-6D1B-4312-97BE-546CA74571A1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37" creationId="{6707ED99-78A8-454C-8D35-37A63564DA51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38" creationId="{37DA8792-BF97-482A-ACD4-9D8F2A8FF4A8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39" creationId="{177F012A-3B8E-4BFC-94E6-486FFF515A7A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41" creationId="{24916AAE-26DD-4BDB-BC68-61F8F66DC47B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42" creationId="{231EA62F-209B-4553-A96A-5D7266D4B5D2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47" creationId="{AE44D575-D2D5-4DC7-9CC0-BF39A8BD05FE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48" creationId="{5825F20E-16B8-4B27-BF8E-42E67C1E47FD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50" creationId="{5DA82FDA-DA44-440F-80B6-D81C101A427D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53" creationId="{2415F0B4-0E7B-4117-9129-6C5B6E863A1E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55" creationId="{3FE2ABC7-45BE-4DC3-903E-CE5D37DC4700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60" creationId="{31DD9F5F-F1BF-48AE-9EB4-C88AFCEBF4F0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61" creationId="{286FDD85-6529-4FDD-B171-E18AF7A4DF33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62" creationId="{706D8129-2A80-4D52-B593-C0C49BE69992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63" creationId="{83655A35-93C8-42E0-AB23-B680F00A5EE4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64" creationId="{3DD9D23E-57E2-49A8-B8BA-C5D0564CBCBA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65" creationId="{09A2AF1B-2099-4ABA-A478-BC1520CB8AF9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70" creationId="{7B8FDDF9-28E4-4CE8-93A5-9E3288F716DA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71" creationId="{6C9472B8-DD6A-4E2A-AEC3-EA7BE689CB36}"/>
          </ac:spMkLst>
        </pc:spChg>
        <pc:spChg chg="add mod">
          <ac:chgData name="Leandro Waingurt" userId="921a6500-7ae6-4f21-9a3e-9103a9641675" providerId="ADAL" clId="{B9732FCF-BDBA-42E0-84E1-646A46DD9A92}" dt="2020-06-10T18:54:08.764" v="81" actId="14100"/>
          <ac:spMkLst>
            <pc:docMk/>
            <pc:sldMk cId="3405241237" sldId="3183"/>
            <ac:spMk id="72" creationId="{DA099C38-2183-45E6-8136-13B49D5B519C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74" creationId="{E3B62A0C-E45D-47E3-935F-425857A955C4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77" creationId="{9CB0FC4E-4601-4F17-A1F8-52F6461802DB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80" creationId="{63A371AE-E873-4E73-9FFF-8E7E13FC184A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82" creationId="{76D71EA0-2508-446B-AF5E-1FD0B7574988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85" creationId="{33F51A9B-3669-464B-AE76-81DA5D42BE7A}"/>
          </ac:spMkLst>
        </pc:spChg>
        <pc:spChg chg="del">
          <ac:chgData name="Leandro Waingurt" userId="921a6500-7ae6-4f21-9a3e-9103a9641675" providerId="ADAL" clId="{B9732FCF-BDBA-42E0-84E1-646A46DD9A92}" dt="2020-06-10T18:52:01.609" v="77" actId="478"/>
          <ac:spMkLst>
            <pc:docMk/>
            <pc:sldMk cId="3405241237" sldId="3183"/>
            <ac:spMk id="88" creationId="{07DD011C-CE09-4345-9711-C94C6DA40F77}"/>
          </ac:spMkLst>
        </pc:spChg>
        <pc:picChg chg="add mod">
          <ac:chgData name="Leandro Waingurt" userId="921a6500-7ae6-4f21-9a3e-9103a9641675" providerId="ADAL" clId="{B9732FCF-BDBA-42E0-84E1-646A46DD9A92}" dt="2020-06-10T18:54:08.764" v="81" actId="14100"/>
          <ac:picMkLst>
            <pc:docMk/>
            <pc:sldMk cId="3405241237" sldId="3183"/>
            <ac:picMk id="31" creationId="{BF3D8C48-C97D-4A29-9FA2-A01CE4592D4E}"/>
          </ac:picMkLst>
        </pc:picChg>
        <pc:picChg chg="del">
          <ac:chgData name="Leandro Waingurt" userId="921a6500-7ae6-4f21-9a3e-9103a9641675" providerId="ADAL" clId="{B9732FCF-BDBA-42E0-84E1-646A46DD9A92}" dt="2020-06-10T18:52:01.609" v="77" actId="478"/>
          <ac:picMkLst>
            <pc:docMk/>
            <pc:sldMk cId="3405241237" sldId="3183"/>
            <ac:picMk id="40" creationId="{62B93E16-9512-4466-9087-C6CF5257901B}"/>
          </ac:picMkLst>
        </pc:picChg>
        <pc:picChg chg="del">
          <ac:chgData name="Leandro Waingurt" userId="921a6500-7ae6-4f21-9a3e-9103a9641675" providerId="ADAL" clId="{B9732FCF-BDBA-42E0-84E1-646A46DD9A92}" dt="2020-06-10T18:52:01.609" v="77" actId="478"/>
          <ac:picMkLst>
            <pc:docMk/>
            <pc:sldMk cId="3405241237" sldId="3183"/>
            <ac:picMk id="44" creationId="{A21C1BD1-BDA4-46CC-91AE-00259B49135F}"/>
          </ac:picMkLst>
        </pc:picChg>
        <pc:picChg chg="add mod">
          <ac:chgData name="Leandro Waingurt" userId="921a6500-7ae6-4f21-9a3e-9103a9641675" providerId="ADAL" clId="{B9732FCF-BDBA-42E0-84E1-646A46DD9A92}" dt="2020-06-10T18:54:08.764" v="81" actId="14100"/>
          <ac:picMkLst>
            <pc:docMk/>
            <pc:sldMk cId="3405241237" sldId="3183"/>
            <ac:picMk id="51" creationId="{19B63FB5-EE65-4DD4-A868-00F80EF7000B}"/>
          </ac:picMkLst>
        </pc:picChg>
        <pc:picChg chg="add mod">
          <ac:chgData name="Leandro Waingurt" userId="921a6500-7ae6-4f21-9a3e-9103a9641675" providerId="ADAL" clId="{B9732FCF-BDBA-42E0-84E1-646A46DD9A92}" dt="2020-06-10T18:54:08.764" v="81" actId="14100"/>
          <ac:picMkLst>
            <pc:docMk/>
            <pc:sldMk cId="3405241237" sldId="3183"/>
            <ac:picMk id="52" creationId="{AB391A8C-EC1D-4BD7-94D7-2F1716CFD910}"/>
          </ac:picMkLst>
        </pc:picChg>
        <pc:picChg chg="add mod">
          <ac:chgData name="Leandro Waingurt" userId="921a6500-7ae6-4f21-9a3e-9103a9641675" providerId="ADAL" clId="{B9732FCF-BDBA-42E0-84E1-646A46DD9A92}" dt="2020-06-10T18:54:08.764" v="81" actId="14100"/>
          <ac:picMkLst>
            <pc:docMk/>
            <pc:sldMk cId="3405241237" sldId="3183"/>
            <ac:picMk id="54" creationId="{CCE4C352-50EC-4B28-875D-E7C744AAE82D}"/>
          </ac:picMkLst>
        </pc:picChg>
        <pc:picChg chg="add mod">
          <ac:chgData name="Leandro Waingurt" userId="921a6500-7ae6-4f21-9a3e-9103a9641675" providerId="ADAL" clId="{B9732FCF-BDBA-42E0-84E1-646A46DD9A92}" dt="2020-06-10T18:54:08.764" v="81" actId="14100"/>
          <ac:picMkLst>
            <pc:docMk/>
            <pc:sldMk cId="3405241237" sldId="3183"/>
            <ac:picMk id="59" creationId="{8C78B9E5-EA69-438E-8B4E-25A798007F69}"/>
          </ac:picMkLst>
        </pc:picChg>
        <pc:picChg chg="add mod">
          <ac:chgData name="Leandro Waingurt" userId="921a6500-7ae6-4f21-9a3e-9103a9641675" providerId="ADAL" clId="{B9732FCF-BDBA-42E0-84E1-646A46DD9A92}" dt="2020-06-10T18:54:08.764" v="81" actId="14100"/>
          <ac:picMkLst>
            <pc:docMk/>
            <pc:sldMk cId="3405241237" sldId="3183"/>
            <ac:picMk id="66" creationId="{7DAB789C-F62B-4A50-B47C-D7C615C5E7B0}"/>
          </ac:picMkLst>
        </pc:picChg>
        <pc:picChg chg="del">
          <ac:chgData name="Leandro Waingurt" userId="921a6500-7ae6-4f21-9a3e-9103a9641675" providerId="ADAL" clId="{B9732FCF-BDBA-42E0-84E1-646A46DD9A92}" dt="2020-06-10T18:52:01.609" v="77" actId="478"/>
          <ac:picMkLst>
            <pc:docMk/>
            <pc:sldMk cId="3405241237" sldId="3183"/>
            <ac:picMk id="79" creationId="{5ECBAAD4-0CA5-4483-8456-F40673AAEE48}"/>
          </ac:picMkLst>
        </pc:picChg>
        <pc:picChg chg="del">
          <ac:chgData name="Leandro Waingurt" userId="921a6500-7ae6-4f21-9a3e-9103a9641675" providerId="ADAL" clId="{B9732FCF-BDBA-42E0-84E1-646A46DD9A92}" dt="2020-06-10T18:52:01.609" v="77" actId="478"/>
          <ac:picMkLst>
            <pc:docMk/>
            <pc:sldMk cId="3405241237" sldId="3183"/>
            <ac:picMk id="81" creationId="{55E98617-CE26-4A9D-9E3C-8A8B19E5597D}"/>
          </ac:picMkLst>
        </pc:picChg>
        <pc:picChg chg="del">
          <ac:chgData name="Leandro Waingurt" userId="921a6500-7ae6-4f21-9a3e-9103a9641675" providerId="ADAL" clId="{B9732FCF-BDBA-42E0-84E1-646A46DD9A92}" dt="2020-06-10T18:52:01.609" v="77" actId="478"/>
          <ac:picMkLst>
            <pc:docMk/>
            <pc:sldMk cId="3405241237" sldId="3183"/>
            <ac:picMk id="83" creationId="{93A2B682-388A-47D6-977A-E256AFB89374}"/>
          </ac:picMkLst>
        </pc:picChg>
        <pc:picChg chg="del">
          <ac:chgData name="Leandro Waingurt" userId="921a6500-7ae6-4f21-9a3e-9103a9641675" providerId="ADAL" clId="{B9732FCF-BDBA-42E0-84E1-646A46DD9A92}" dt="2020-06-10T18:52:01.609" v="77" actId="478"/>
          <ac:picMkLst>
            <pc:docMk/>
            <pc:sldMk cId="3405241237" sldId="3183"/>
            <ac:picMk id="86" creationId="{951F9586-E864-4444-964C-E38A54680B20}"/>
          </ac:picMkLst>
        </pc:pic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34" creationId="{4CB5236B-4BB4-42B0-9217-F99165E0AD7D}"/>
          </ac:cxnSpMkLst>
        </pc:cxn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35" creationId="{B64FE42E-E998-424D-8928-313246962201}"/>
          </ac:cxnSpMkLst>
        </pc:cxn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36" creationId="{4CEAA106-8DF5-4058-B228-AE58EC15DAD1}"/>
          </ac:cxnSpMkLst>
        </pc:cxn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43" creationId="{C77FD2CD-BED7-43F4-A9D7-5B2FC066AF4F}"/>
          </ac:cxnSpMkLst>
        </pc:cxn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45" creationId="{696D48EF-0464-4200-BEB2-A022C052D2FE}"/>
          </ac:cxnSpMkLst>
        </pc:cxn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46" creationId="{076C486B-AA74-4DD9-8E19-0AF5CCE1977D}"/>
          </ac:cxnSpMkLst>
        </pc:cxnChg>
        <pc:cxnChg chg="add mod">
          <ac:chgData name="Leandro Waingurt" userId="921a6500-7ae6-4f21-9a3e-9103a9641675" providerId="ADAL" clId="{B9732FCF-BDBA-42E0-84E1-646A46DD9A92}" dt="2020-06-10T18:54:08.764" v="81" actId="14100"/>
          <ac:cxnSpMkLst>
            <pc:docMk/>
            <pc:sldMk cId="3405241237" sldId="3183"/>
            <ac:cxnSpMk id="49" creationId="{887CE349-51C3-41C1-8EE8-156BE32FD3BC}"/>
          </ac:cxnSpMkLst>
        </pc:cxnChg>
        <pc:cxnChg chg="del mod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56" creationId="{A49CD036-0C67-4D05-9B01-04D38685F5A6}"/>
          </ac:cxnSpMkLst>
        </pc:cxnChg>
        <pc:cxnChg chg="del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57" creationId="{31346CE4-09C4-4635-97F6-B86274F7BED5}"/>
          </ac:cxnSpMkLst>
        </pc:cxnChg>
        <pc:cxnChg chg="del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58" creationId="{1F97F3FE-15A4-45FE-B249-B020C965B29F}"/>
          </ac:cxnSpMkLst>
        </pc:cxnChg>
        <pc:cxnChg chg="del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67" creationId="{141C6B0F-B23E-42E5-9537-071290FC88E4}"/>
          </ac:cxnSpMkLst>
        </pc:cxnChg>
        <pc:cxnChg chg="del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68" creationId="{0A4C3EB9-D16E-42D2-BCC7-A9CAD24E673D}"/>
          </ac:cxnSpMkLst>
        </pc:cxnChg>
        <pc:cxnChg chg="del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69" creationId="{F022F866-C033-48D5-B238-4A50EAF9BFA8}"/>
          </ac:cxnSpMkLst>
        </pc:cxnChg>
        <pc:cxnChg chg="del mod">
          <ac:chgData name="Leandro Waingurt" userId="921a6500-7ae6-4f21-9a3e-9103a9641675" providerId="ADAL" clId="{B9732FCF-BDBA-42E0-84E1-646A46DD9A92}" dt="2020-06-10T18:52:01.609" v="77" actId="478"/>
          <ac:cxnSpMkLst>
            <pc:docMk/>
            <pc:sldMk cId="3405241237" sldId="3183"/>
            <ac:cxnSpMk id="76" creationId="{C8D71B50-89BF-4C48-8E14-6D1609249DEC}"/>
          </ac:cxnSpMkLst>
        </pc:cxnChg>
      </pc:sldChg>
      <pc:sldChg chg="addSp delSp modSp add mod">
        <pc:chgData name="Leandro Waingurt" userId="921a6500-7ae6-4f21-9a3e-9103a9641675" providerId="ADAL" clId="{B9732FCF-BDBA-42E0-84E1-646A46DD9A92}" dt="2020-06-10T18:57:31.780" v="135" actId="1076"/>
        <pc:sldMkLst>
          <pc:docMk/>
          <pc:sldMk cId="1691651471" sldId="3184"/>
        </pc:sldMkLst>
        <pc:spChg chg="mod">
          <ac:chgData name="Leandro Waingurt" userId="921a6500-7ae6-4f21-9a3e-9103a9641675" providerId="ADAL" clId="{B9732FCF-BDBA-42E0-84E1-646A46DD9A92}" dt="2020-06-10T18:57:05.878" v="129" actId="20577"/>
          <ac:spMkLst>
            <pc:docMk/>
            <pc:sldMk cId="1691651471" sldId="3184"/>
            <ac:spMk id="32" creationId="{C576493F-6DE3-44C5-9D86-D30CE644A43C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38" creationId="{FBBB46AF-E170-40B3-BFFF-C0FEBCD9A35D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39" creationId="{C22FCD74-5D21-4E2B-B7C9-E5BDD8F09577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41" creationId="{A62DF637-F76E-412D-AC3E-266AE215EF9B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42" creationId="{B2B44A0A-1954-4089-886F-8266CBDE681C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43" creationId="{C0E57DAF-98F3-4AE5-A3E8-64B3EB2AB2D4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47" creationId="{FAB93D1D-2016-4B50-AFA7-D8272E31D94A}"/>
          </ac:spMkLst>
        </pc:spChg>
        <pc:spChg chg="add del mod">
          <ac:chgData name="Leandro Waingurt" userId="921a6500-7ae6-4f21-9a3e-9103a9641675" providerId="ADAL" clId="{B9732FCF-BDBA-42E0-84E1-646A46DD9A92}" dt="2020-06-10T18:57:25.711" v="133" actId="478"/>
          <ac:spMkLst>
            <pc:docMk/>
            <pc:sldMk cId="1691651471" sldId="3184"/>
            <ac:spMk id="48" creationId="{D410043B-38FD-48D6-8E94-7B7C5CA46171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59" creationId="{3A215E0A-7E2C-4D16-AFD2-961B978CB760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60" creationId="{31DD9F5F-F1BF-48AE-9EB4-C88AFCEBF4F0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61" creationId="{286FDD85-6529-4FDD-B171-E18AF7A4DF33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62" creationId="{706D8129-2A80-4D52-B593-C0C49BE69992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63" creationId="{C1B0F3E5-E47D-4C8D-B14A-53D510F74259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64" creationId="{3DD9D23E-57E2-49A8-B8BA-C5D0564CBCBA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65" creationId="{09A2AF1B-2099-4ABA-A478-BC1520CB8AF9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66" creationId="{772B33B3-3BAC-438B-835D-5DE85A61A69A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70" creationId="{7B8FDDF9-28E4-4CE8-93A5-9E3288F716DA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71" creationId="{6C9472B8-DD6A-4E2A-AEC3-EA7BE689CB36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72" creationId="{72419057-73DE-4BC4-8900-F2A628634639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73" creationId="{F5204690-92B9-4C30-921B-ED3C2D0735AB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74" creationId="{E3B62A0C-E45D-47E3-935F-425857A955C4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77" creationId="{9CB0FC4E-4601-4F17-A1F8-52F6461802DB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80" creationId="{63A371AE-E873-4E73-9FFF-8E7E13FC184A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82" creationId="{76D71EA0-2508-446B-AF5E-1FD0B7574988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84" creationId="{306070CF-A1AB-4E27-A272-D1FA0A71CD83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85" creationId="{33F51A9B-3669-464B-AE76-81DA5D42BE7A}"/>
          </ac:spMkLst>
        </pc:spChg>
        <pc:spChg chg="add mod">
          <ac:chgData name="Leandro Waingurt" userId="921a6500-7ae6-4f21-9a3e-9103a9641675" providerId="ADAL" clId="{B9732FCF-BDBA-42E0-84E1-646A46DD9A92}" dt="2020-06-10T18:57:31.780" v="135" actId="1076"/>
          <ac:spMkLst>
            <pc:docMk/>
            <pc:sldMk cId="1691651471" sldId="3184"/>
            <ac:spMk id="87" creationId="{7D0E03E4-EDC4-4C2C-ACEF-5A03CA99FADD}"/>
          </ac:spMkLst>
        </pc:spChg>
        <pc:spChg chg="del">
          <ac:chgData name="Leandro Waingurt" userId="921a6500-7ae6-4f21-9a3e-9103a9641675" providerId="ADAL" clId="{B9732FCF-BDBA-42E0-84E1-646A46DD9A92}" dt="2020-06-10T18:57:08.969" v="130" actId="478"/>
          <ac:spMkLst>
            <pc:docMk/>
            <pc:sldMk cId="1691651471" sldId="3184"/>
            <ac:spMk id="88" creationId="{07DD011C-CE09-4345-9711-C94C6DA40F77}"/>
          </ac:spMkLst>
        </pc:spChg>
        <pc:picChg chg="add del mod">
          <ac:chgData name="Leandro Waingurt" userId="921a6500-7ae6-4f21-9a3e-9103a9641675" providerId="ADAL" clId="{B9732FCF-BDBA-42E0-84E1-646A46DD9A92}" dt="2020-06-10T18:57:25.711" v="133" actId="478"/>
          <ac:picMkLst>
            <pc:docMk/>
            <pc:sldMk cId="1691651471" sldId="3184"/>
            <ac:picMk id="30" creationId="{3D048585-EB45-49E0-A274-23EE6AA3E42D}"/>
          </ac:picMkLst>
        </pc:picChg>
        <pc:picChg chg="add del mod">
          <ac:chgData name="Leandro Waingurt" userId="921a6500-7ae6-4f21-9a3e-9103a9641675" providerId="ADAL" clId="{B9732FCF-BDBA-42E0-84E1-646A46DD9A92}" dt="2020-06-10T18:57:25.711" v="133" actId="478"/>
          <ac:picMkLst>
            <pc:docMk/>
            <pc:sldMk cId="1691651471" sldId="3184"/>
            <ac:picMk id="31" creationId="{0C6CFD90-0978-488C-BA8F-B3DC46334CD0}"/>
          </ac:picMkLst>
        </pc:picChg>
        <pc:picChg chg="add del mod">
          <ac:chgData name="Leandro Waingurt" userId="921a6500-7ae6-4f21-9a3e-9103a9641675" providerId="ADAL" clId="{B9732FCF-BDBA-42E0-84E1-646A46DD9A92}" dt="2020-06-10T18:57:25.711" v="133" actId="478"/>
          <ac:picMkLst>
            <pc:docMk/>
            <pc:sldMk cId="1691651471" sldId="3184"/>
            <ac:picMk id="33" creationId="{5F87EA2F-41B9-46CE-BE2B-326E19C44A4F}"/>
          </ac:picMkLst>
        </pc:picChg>
        <pc:picChg chg="add del mod">
          <ac:chgData name="Leandro Waingurt" userId="921a6500-7ae6-4f21-9a3e-9103a9641675" providerId="ADAL" clId="{B9732FCF-BDBA-42E0-84E1-646A46DD9A92}" dt="2020-06-10T18:57:25.711" v="133" actId="478"/>
          <ac:picMkLst>
            <pc:docMk/>
            <pc:sldMk cId="1691651471" sldId="3184"/>
            <ac:picMk id="34" creationId="{A86BE41B-6DC5-4C7E-800D-EA24B4C65EBE}"/>
          </ac:picMkLst>
        </pc:picChg>
        <pc:picChg chg="del">
          <ac:chgData name="Leandro Waingurt" userId="921a6500-7ae6-4f21-9a3e-9103a9641675" providerId="ADAL" clId="{B9732FCF-BDBA-42E0-84E1-646A46DD9A92}" dt="2020-06-10T18:57:08.969" v="130" actId="478"/>
          <ac:picMkLst>
            <pc:docMk/>
            <pc:sldMk cId="1691651471" sldId="3184"/>
            <ac:picMk id="40" creationId="{62B93E16-9512-4466-9087-C6CF5257901B}"/>
          </ac:picMkLst>
        </pc:picChg>
        <pc:picChg chg="del">
          <ac:chgData name="Leandro Waingurt" userId="921a6500-7ae6-4f21-9a3e-9103a9641675" providerId="ADAL" clId="{B9732FCF-BDBA-42E0-84E1-646A46DD9A92}" dt="2020-06-10T18:57:08.969" v="130" actId="478"/>
          <ac:picMkLst>
            <pc:docMk/>
            <pc:sldMk cId="1691651471" sldId="3184"/>
            <ac:picMk id="44" creationId="{A21C1BD1-BDA4-46CC-91AE-00259B49135F}"/>
          </ac:picMkLst>
        </pc:picChg>
        <pc:picChg chg="add mod">
          <ac:chgData name="Leandro Waingurt" userId="921a6500-7ae6-4f21-9a3e-9103a9641675" providerId="ADAL" clId="{B9732FCF-BDBA-42E0-84E1-646A46DD9A92}" dt="2020-06-10T18:57:31.780" v="135" actId="1076"/>
          <ac:picMkLst>
            <pc:docMk/>
            <pc:sldMk cId="1691651471" sldId="3184"/>
            <ac:picMk id="49" creationId="{C3DE3FCD-C017-4F59-AF59-590C4A84E36C}"/>
          </ac:picMkLst>
        </pc:picChg>
        <pc:picChg chg="add mod">
          <ac:chgData name="Leandro Waingurt" userId="921a6500-7ae6-4f21-9a3e-9103a9641675" providerId="ADAL" clId="{B9732FCF-BDBA-42E0-84E1-646A46DD9A92}" dt="2020-06-10T18:57:31.780" v="135" actId="1076"/>
          <ac:picMkLst>
            <pc:docMk/>
            <pc:sldMk cId="1691651471" sldId="3184"/>
            <ac:picMk id="50" creationId="{B3244DDF-3688-4A3F-8C2E-33F37C3B42D6}"/>
          </ac:picMkLst>
        </pc:picChg>
        <pc:picChg chg="add mod">
          <ac:chgData name="Leandro Waingurt" userId="921a6500-7ae6-4f21-9a3e-9103a9641675" providerId="ADAL" clId="{B9732FCF-BDBA-42E0-84E1-646A46DD9A92}" dt="2020-06-10T18:57:31.780" v="135" actId="1076"/>
          <ac:picMkLst>
            <pc:docMk/>
            <pc:sldMk cId="1691651471" sldId="3184"/>
            <ac:picMk id="51" creationId="{ECD722CE-2B79-429B-B98B-F17E5157CA0E}"/>
          </ac:picMkLst>
        </pc:picChg>
        <pc:picChg chg="add mod">
          <ac:chgData name="Leandro Waingurt" userId="921a6500-7ae6-4f21-9a3e-9103a9641675" providerId="ADAL" clId="{B9732FCF-BDBA-42E0-84E1-646A46DD9A92}" dt="2020-06-10T18:57:31.780" v="135" actId="1076"/>
          <ac:picMkLst>
            <pc:docMk/>
            <pc:sldMk cId="1691651471" sldId="3184"/>
            <ac:picMk id="52" creationId="{7B33F951-13F9-4EEC-988C-65835F799C44}"/>
          </ac:picMkLst>
        </pc:picChg>
        <pc:picChg chg="del">
          <ac:chgData name="Leandro Waingurt" userId="921a6500-7ae6-4f21-9a3e-9103a9641675" providerId="ADAL" clId="{B9732FCF-BDBA-42E0-84E1-646A46DD9A92}" dt="2020-06-10T18:57:08.969" v="130" actId="478"/>
          <ac:picMkLst>
            <pc:docMk/>
            <pc:sldMk cId="1691651471" sldId="3184"/>
            <ac:picMk id="79" creationId="{5ECBAAD4-0CA5-4483-8456-F40673AAEE48}"/>
          </ac:picMkLst>
        </pc:picChg>
        <pc:picChg chg="del">
          <ac:chgData name="Leandro Waingurt" userId="921a6500-7ae6-4f21-9a3e-9103a9641675" providerId="ADAL" clId="{B9732FCF-BDBA-42E0-84E1-646A46DD9A92}" dt="2020-06-10T18:57:08.969" v="130" actId="478"/>
          <ac:picMkLst>
            <pc:docMk/>
            <pc:sldMk cId="1691651471" sldId="3184"/>
            <ac:picMk id="81" creationId="{55E98617-CE26-4A9D-9E3C-8A8B19E5597D}"/>
          </ac:picMkLst>
        </pc:picChg>
        <pc:picChg chg="del">
          <ac:chgData name="Leandro Waingurt" userId="921a6500-7ae6-4f21-9a3e-9103a9641675" providerId="ADAL" clId="{B9732FCF-BDBA-42E0-84E1-646A46DD9A92}" dt="2020-06-10T18:57:08.969" v="130" actId="478"/>
          <ac:picMkLst>
            <pc:docMk/>
            <pc:sldMk cId="1691651471" sldId="3184"/>
            <ac:picMk id="83" creationId="{93A2B682-388A-47D6-977A-E256AFB89374}"/>
          </ac:picMkLst>
        </pc:picChg>
        <pc:picChg chg="del">
          <ac:chgData name="Leandro Waingurt" userId="921a6500-7ae6-4f21-9a3e-9103a9641675" providerId="ADAL" clId="{B9732FCF-BDBA-42E0-84E1-646A46DD9A92}" dt="2020-06-10T18:57:08.969" v="130" actId="478"/>
          <ac:picMkLst>
            <pc:docMk/>
            <pc:sldMk cId="1691651471" sldId="3184"/>
            <ac:picMk id="86" creationId="{951F9586-E864-4444-964C-E38A54680B20}"/>
          </ac:picMkLst>
        </pc:picChg>
        <pc:cxnChg chg="add del mod">
          <ac:chgData name="Leandro Waingurt" userId="921a6500-7ae6-4f21-9a3e-9103a9641675" providerId="ADAL" clId="{B9732FCF-BDBA-42E0-84E1-646A46DD9A92}" dt="2020-06-10T18:57:25.711" v="133" actId="478"/>
          <ac:cxnSpMkLst>
            <pc:docMk/>
            <pc:sldMk cId="1691651471" sldId="3184"/>
            <ac:cxnSpMk id="35" creationId="{FCCD6DB4-5F4F-4BE4-B50B-764001BA4C2B}"/>
          </ac:cxnSpMkLst>
        </pc:cxnChg>
        <pc:cxnChg chg="add del mod">
          <ac:chgData name="Leandro Waingurt" userId="921a6500-7ae6-4f21-9a3e-9103a9641675" providerId="ADAL" clId="{B9732FCF-BDBA-42E0-84E1-646A46DD9A92}" dt="2020-06-10T18:57:25.711" v="133" actId="478"/>
          <ac:cxnSpMkLst>
            <pc:docMk/>
            <pc:sldMk cId="1691651471" sldId="3184"/>
            <ac:cxnSpMk id="36" creationId="{57FC1C91-8BA8-41A3-8666-246BD6CB018E}"/>
          </ac:cxnSpMkLst>
        </pc:cxnChg>
        <pc:cxnChg chg="add del mod">
          <ac:chgData name="Leandro Waingurt" userId="921a6500-7ae6-4f21-9a3e-9103a9641675" providerId="ADAL" clId="{B9732FCF-BDBA-42E0-84E1-646A46DD9A92}" dt="2020-06-10T18:57:25.711" v="133" actId="478"/>
          <ac:cxnSpMkLst>
            <pc:docMk/>
            <pc:sldMk cId="1691651471" sldId="3184"/>
            <ac:cxnSpMk id="37" creationId="{6AF838E6-CD53-45A2-8B58-CE214EC027CF}"/>
          </ac:cxnSpMkLst>
        </pc:cxnChg>
        <pc:cxnChg chg="add del mod">
          <ac:chgData name="Leandro Waingurt" userId="921a6500-7ae6-4f21-9a3e-9103a9641675" providerId="ADAL" clId="{B9732FCF-BDBA-42E0-84E1-646A46DD9A92}" dt="2020-06-10T18:57:25.711" v="133" actId="478"/>
          <ac:cxnSpMkLst>
            <pc:docMk/>
            <pc:sldMk cId="1691651471" sldId="3184"/>
            <ac:cxnSpMk id="45" creationId="{57843D80-BD01-4C15-981D-286981D00144}"/>
          </ac:cxnSpMkLst>
        </pc:cxnChg>
        <pc:cxnChg chg="add del mod">
          <ac:chgData name="Leandro Waingurt" userId="921a6500-7ae6-4f21-9a3e-9103a9641675" providerId="ADAL" clId="{B9732FCF-BDBA-42E0-84E1-646A46DD9A92}" dt="2020-06-10T18:57:25.711" v="133" actId="478"/>
          <ac:cxnSpMkLst>
            <pc:docMk/>
            <pc:sldMk cId="1691651471" sldId="3184"/>
            <ac:cxnSpMk id="46" creationId="{A4E79622-D872-437F-BADD-50933CB6BA13}"/>
          </ac:cxnSpMkLst>
        </pc:cxnChg>
        <pc:cxnChg chg="add mod">
          <ac:chgData name="Leandro Waingurt" userId="921a6500-7ae6-4f21-9a3e-9103a9641675" providerId="ADAL" clId="{B9732FCF-BDBA-42E0-84E1-646A46DD9A92}" dt="2020-06-10T18:57:31.780" v="135" actId="1076"/>
          <ac:cxnSpMkLst>
            <pc:docMk/>
            <pc:sldMk cId="1691651471" sldId="3184"/>
            <ac:cxnSpMk id="53" creationId="{37510108-5082-488A-93BB-6664865F48CA}"/>
          </ac:cxnSpMkLst>
        </pc:cxnChg>
        <pc:cxnChg chg="add mod">
          <ac:chgData name="Leandro Waingurt" userId="921a6500-7ae6-4f21-9a3e-9103a9641675" providerId="ADAL" clId="{B9732FCF-BDBA-42E0-84E1-646A46DD9A92}" dt="2020-06-10T18:57:31.780" v="135" actId="1076"/>
          <ac:cxnSpMkLst>
            <pc:docMk/>
            <pc:sldMk cId="1691651471" sldId="3184"/>
            <ac:cxnSpMk id="54" creationId="{EB52FC64-9725-45A0-B1E5-2F971C6D8B66}"/>
          </ac:cxnSpMkLst>
        </pc:cxnChg>
        <pc:cxnChg chg="add mod">
          <ac:chgData name="Leandro Waingurt" userId="921a6500-7ae6-4f21-9a3e-9103a9641675" providerId="ADAL" clId="{B9732FCF-BDBA-42E0-84E1-646A46DD9A92}" dt="2020-06-10T18:57:31.780" v="135" actId="1076"/>
          <ac:cxnSpMkLst>
            <pc:docMk/>
            <pc:sldMk cId="1691651471" sldId="3184"/>
            <ac:cxnSpMk id="55" creationId="{C4557181-22F6-4A45-9A81-A080750D3113}"/>
          </ac:cxnSpMkLst>
        </pc:cxnChg>
        <pc:cxnChg chg="del mod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56" creationId="{A49CD036-0C67-4D05-9B01-04D38685F5A6}"/>
          </ac:cxnSpMkLst>
        </pc:cxnChg>
        <pc:cxnChg chg="del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57" creationId="{31346CE4-09C4-4635-97F6-B86274F7BED5}"/>
          </ac:cxnSpMkLst>
        </pc:cxnChg>
        <pc:cxnChg chg="del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58" creationId="{1F97F3FE-15A4-45FE-B249-B020C965B29F}"/>
          </ac:cxnSpMkLst>
        </pc:cxnChg>
        <pc:cxnChg chg="del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67" creationId="{141C6B0F-B23E-42E5-9537-071290FC88E4}"/>
          </ac:cxnSpMkLst>
        </pc:cxnChg>
        <pc:cxnChg chg="del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68" creationId="{0A4C3EB9-D16E-42D2-BCC7-A9CAD24E673D}"/>
          </ac:cxnSpMkLst>
        </pc:cxnChg>
        <pc:cxnChg chg="del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69" creationId="{F022F866-C033-48D5-B238-4A50EAF9BFA8}"/>
          </ac:cxnSpMkLst>
        </pc:cxnChg>
        <pc:cxnChg chg="add mod">
          <ac:chgData name="Leandro Waingurt" userId="921a6500-7ae6-4f21-9a3e-9103a9641675" providerId="ADAL" clId="{B9732FCF-BDBA-42E0-84E1-646A46DD9A92}" dt="2020-06-10T18:57:31.780" v="135" actId="1076"/>
          <ac:cxnSpMkLst>
            <pc:docMk/>
            <pc:sldMk cId="1691651471" sldId="3184"/>
            <ac:cxnSpMk id="75" creationId="{1457CED4-795A-4564-B8B5-00DAA1159F1A}"/>
          </ac:cxnSpMkLst>
        </pc:cxnChg>
        <pc:cxnChg chg="del mod">
          <ac:chgData name="Leandro Waingurt" userId="921a6500-7ae6-4f21-9a3e-9103a9641675" providerId="ADAL" clId="{B9732FCF-BDBA-42E0-84E1-646A46DD9A92}" dt="2020-06-10T18:57:08.969" v="130" actId="478"/>
          <ac:cxnSpMkLst>
            <pc:docMk/>
            <pc:sldMk cId="1691651471" sldId="3184"/>
            <ac:cxnSpMk id="76" creationId="{C8D71B50-89BF-4C48-8E14-6D1609249DEC}"/>
          </ac:cxnSpMkLst>
        </pc:cxnChg>
        <pc:cxnChg chg="add mod">
          <ac:chgData name="Leandro Waingurt" userId="921a6500-7ae6-4f21-9a3e-9103a9641675" providerId="ADAL" clId="{B9732FCF-BDBA-42E0-84E1-646A46DD9A92}" dt="2020-06-10T18:57:31.780" v="135" actId="1076"/>
          <ac:cxnSpMkLst>
            <pc:docMk/>
            <pc:sldMk cId="1691651471" sldId="3184"/>
            <ac:cxnSpMk id="78" creationId="{2FCABF29-7A3A-44DE-BFFC-D20CCDCFE25B}"/>
          </ac:cxnSpMkLst>
        </pc:cxnChg>
      </pc:sldChg>
      <pc:sldChg chg="addSp delSp modSp add mod">
        <pc:chgData name="Leandro Waingurt" userId="921a6500-7ae6-4f21-9a3e-9103a9641675" providerId="ADAL" clId="{B9732FCF-BDBA-42E0-84E1-646A46DD9A92}" dt="2020-06-10T20:16:03.959" v="390" actId="1076"/>
        <pc:sldMkLst>
          <pc:docMk/>
          <pc:sldMk cId="856914219" sldId="3185"/>
        </pc:sldMkLst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27" creationId="{B86E9C5A-BE87-4236-90B2-0F7F33F93110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28" creationId="{23999FBE-C1F3-471E-9449-73B97A34F172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29" creationId="{373289A2-2E84-47CC-91DD-65448CC1912D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30" creationId="{DC2C9AA6-B177-497E-8217-EF4F248AF4B1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31" creationId="{A613F202-9161-4C57-B096-4E818A8295BF}"/>
          </ac:spMkLst>
        </pc:spChg>
        <pc:spChg chg="mod">
          <ac:chgData name="Leandro Waingurt" userId="921a6500-7ae6-4f21-9a3e-9103a9641675" providerId="ADAL" clId="{B9732FCF-BDBA-42E0-84E1-646A46DD9A92}" dt="2020-06-10T18:58:07.775" v="157" actId="207"/>
          <ac:spMkLst>
            <pc:docMk/>
            <pc:sldMk cId="856914219" sldId="3185"/>
            <ac:spMk id="32" creationId="{C576493F-6DE3-44C5-9D86-D30CE644A43C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37" creationId="{E7E8CC74-0315-45B2-A831-9D435FAC9AD6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40" creationId="{9D96210F-454C-479D-BAEB-118428941ACD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42" creationId="{E1D16C04-E538-4FC7-A1E5-567993DA657C}"/>
          </ac:spMkLst>
        </pc:spChg>
        <pc:spChg chg="add mod">
          <ac:chgData name="Leandro Waingurt" userId="921a6500-7ae6-4f21-9a3e-9103a9641675" providerId="ADAL" clId="{B9732FCF-BDBA-42E0-84E1-646A46DD9A92}" dt="2020-06-10T20:16:03.959" v="390" actId="1076"/>
          <ac:spMkLst>
            <pc:docMk/>
            <pc:sldMk cId="856914219" sldId="3185"/>
            <ac:spMk id="43" creationId="{08EDA856-15DA-46D9-A3D0-BDC9B4BE442D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59" creationId="{3A215E0A-7E2C-4D16-AFD2-961B978CB760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63" creationId="{C1B0F3E5-E47D-4C8D-B14A-53D510F74259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66" creationId="{772B33B3-3BAC-438B-835D-5DE85A61A69A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72" creationId="{72419057-73DE-4BC4-8900-F2A628634639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73" creationId="{F5204690-92B9-4C30-921B-ED3C2D0735AB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84" creationId="{306070CF-A1AB-4E27-A272-D1FA0A71CD83}"/>
          </ac:spMkLst>
        </pc:spChg>
        <pc:spChg chg="del">
          <ac:chgData name="Leandro Waingurt" userId="921a6500-7ae6-4f21-9a3e-9103a9641675" providerId="ADAL" clId="{B9732FCF-BDBA-42E0-84E1-646A46DD9A92}" dt="2020-06-10T18:57:49.761" v="137" actId="478"/>
          <ac:spMkLst>
            <pc:docMk/>
            <pc:sldMk cId="856914219" sldId="3185"/>
            <ac:spMk id="87" creationId="{7D0E03E4-EDC4-4C2C-ACEF-5A03CA99FADD}"/>
          </ac:spMkLst>
        </pc:spChg>
        <pc:picChg chg="add mod">
          <ac:chgData name="Leandro Waingurt" userId="921a6500-7ae6-4f21-9a3e-9103a9641675" providerId="ADAL" clId="{B9732FCF-BDBA-42E0-84E1-646A46DD9A92}" dt="2020-06-10T20:16:03.959" v="390" actId="1076"/>
          <ac:picMkLst>
            <pc:docMk/>
            <pc:sldMk cId="856914219" sldId="3185"/>
            <ac:picMk id="20" creationId="{556768E2-33DB-4FD0-827C-9FA3406D11C5}"/>
          </ac:picMkLst>
        </pc:picChg>
        <pc:picChg chg="add mod">
          <ac:chgData name="Leandro Waingurt" userId="921a6500-7ae6-4f21-9a3e-9103a9641675" providerId="ADAL" clId="{B9732FCF-BDBA-42E0-84E1-646A46DD9A92}" dt="2020-06-10T20:16:03.959" v="390" actId="1076"/>
          <ac:picMkLst>
            <pc:docMk/>
            <pc:sldMk cId="856914219" sldId="3185"/>
            <ac:picMk id="23" creationId="{ACE5E664-0255-49DA-A8D2-77649F6D9145}"/>
          </ac:picMkLst>
        </pc:picChg>
        <pc:picChg chg="add mod">
          <ac:chgData name="Leandro Waingurt" userId="921a6500-7ae6-4f21-9a3e-9103a9641675" providerId="ADAL" clId="{B9732FCF-BDBA-42E0-84E1-646A46DD9A92}" dt="2020-06-10T20:16:03.959" v="390" actId="1076"/>
          <ac:picMkLst>
            <pc:docMk/>
            <pc:sldMk cId="856914219" sldId="3185"/>
            <ac:picMk id="24" creationId="{A15710A1-5B38-4AC7-8D24-65470749C481}"/>
          </ac:picMkLst>
        </pc:picChg>
        <pc:picChg chg="add mod">
          <ac:chgData name="Leandro Waingurt" userId="921a6500-7ae6-4f21-9a3e-9103a9641675" providerId="ADAL" clId="{B9732FCF-BDBA-42E0-84E1-646A46DD9A92}" dt="2020-06-10T20:16:03.959" v="390" actId="1076"/>
          <ac:picMkLst>
            <pc:docMk/>
            <pc:sldMk cId="856914219" sldId="3185"/>
            <ac:picMk id="25" creationId="{212C3513-A20F-402F-AB62-F696DD47838E}"/>
          </ac:picMkLst>
        </pc:picChg>
        <pc:picChg chg="add mod">
          <ac:chgData name="Leandro Waingurt" userId="921a6500-7ae6-4f21-9a3e-9103a9641675" providerId="ADAL" clId="{B9732FCF-BDBA-42E0-84E1-646A46DD9A92}" dt="2020-06-10T20:16:03.959" v="390" actId="1076"/>
          <ac:picMkLst>
            <pc:docMk/>
            <pc:sldMk cId="856914219" sldId="3185"/>
            <ac:picMk id="26" creationId="{4244A9FD-9BD2-43A8-9173-C0D6A1BB458B}"/>
          </ac:picMkLst>
        </pc:picChg>
        <pc:picChg chg="add mod">
          <ac:chgData name="Leandro Waingurt" userId="921a6500-7ae6-4f21-9a3e-9103a9641675" providerId="ADAL" clId="{B9732FCF-BDBA-42E0-84E1-646A46DD9A92}" dt="2020-06-10T20:16:03.959" v="390" actId="1076"/>
          <ac:picMkLst>
            <pc:docMk/>
            <pc:sldMk cId="856914219" sldId="3185"/>
            <ac:picMk id="41" creationId="{0DF9F17A-1ECC-4271-A85D-CDDC3CA18E47}"/>
          </ac:picMkLst>
        </pc:picChg>
        <pc:picChg chg="del">
          <ac:chgData name="Leandro Waingurt" userId="921a6500-7ae6-4f21-9a3e-9103a9641675" providerId="ADAL" clId="{B9732FCF-BDBA-42E0-84E1-646A46DD9A92}" dt="2020-06-10T18:57:49.761" v="137" actId="478"/>
          <ac:picMkLst>
            <pc:docMk/>
            <pc:sldMk cId="856914219" sldId="3185"/>
            <ac:picMk id="49" creationId="{C3DE3FCD-C017-4F59-AF59-590C4A84E36C}"/>
          </ac:picMkLst>
        </pc:picChg>
        <pc:picChg chg="del">
          <ac:chgData name="Leandro Waingurt" userId="921a6500-7ae6-4f21-9a3e-9103a9641675" providerId="ADAL" clId="{B9732FCF-BDBA-42E0-84E1-646A46DD9A92}" dt="2020-06-10T18:57:49.761" v="137" actId="478"/>
          <ac:picMkLst>
            <pc:docMk/>
            <pc:sldMk cId="856914219" sldId="3185"/>
            <ac:picMk id="50" creationId="{B3244DDF-3688-4A3F-8C2E-33F37C3B42D6}"/>
          </ac:picMkLst>
        </pc:picChg>
        <pc:picChg chg="del">
          <ac:chgData name="Leandro Waingurt" userId="921a6500-7ae6-4f21-9a3e-9103a9641675" providerId="ADAL" clId="{B9732FCF-BDBA-42E0-84E1-646A46DD9A92}" dt="2020-06-10T18:57:49.761" v="137" actId="478"/>
          <ac:picMkLst>
            <pc:docMk/>
            <pc:sldMk cId="856914219" sldId="3185"/>
            <ac:picMk id="51" creationId="{ECD722CE-2B79-429B-B98B-F17E5157CA0E}"/>
          </ac:picMkLst>
        </pc:picChg>
        <pc:picChg chg="del">
          <ac:chgData name="Leandro Waingurt" userId="921a6500-7ae6-4f21-9a3e-9103a9641675" providerId="ADAL" clId="{B9732FCF-BDBA-42E0-84E1-646A46DD9A92}" dt="2020-06-10T18:57:49.761" v="137" actId="478"/>
          <ac:picMkLst>
            <pc:docMk/>
            <pc:sldMk cId="856914219" sldId="3185"/>
            <ac:picMk id="52" creationId="{7B33F951-13F9-4EEC-988C-65835F799C44}"/>
          </ac:picMkLst>
        </pc:pic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21" creationId="{8A5B8F73-1496-42A8-AA53-286DFDFE8FE1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22" creationId="{01BB96C7-291A-496B-A37E-15DBC10DDC7A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33" creationId="{DF8A02C1-53DC-41F4-A607-C8AA64DE856E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34" creationId="{941021B1-9629-47CB-9995-BC8145DE6BE7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35" creationId="{F600066C-F2FA-42C6-9B3A-B84501FB078E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36" creationId="{A82A4927-0333-4019-BC4F-A68EA640B5CE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38" creationId="{0EDCAC84-2C4E-4224-A3B0-AA1C97D1848A}"/>
          </ac:cxnSpMkLst>
        </pc:cxnChg>
        <pc:cxnChg chg="add mod">
          <ac:chgData name="Leandro Waingurt" userId="921a6500-7ae6-4f21-9a3e-9103a9641675" providerId="ADAL" clId="{B9732FCF-BDBA-42E0-84E1-646A46DD9A92}" dt="2020-06-10T20:16:03.959" v="390" actId="1076"/>
          <ac:cxnSpMkLst>
            <pc:docMk/>
            <pc:sldMk cId="856914219" sldId="3185"/>
            <ac:cxnSpMk id="39" creationId="{6A7D2735-0D4C-489C-B846-191329D0E356}"/>
          </ac:cxnSpMkLst>
        </pc:cxnChg>
        <pc:cxnChg chg="del mod">
          <ac:chgData name="Leandro Waingurt" userId="921a6500-7ae6-4f21-9a3e-9103a9641675" providerId="ADAL" clId="{B9732FCF-BDBA-42E0-84E1-646A46DD9A92}" dt="2020-06-10T18:57:49.761" v="137" actId="478"/>
          <ac:cxnSpMkLst>
            <pc:docMk/>
            <pc:sldMk cId="856914219" sldId="3185"/>
            <ac:cxnSpMk id="53" creationId="{37510108-5082-488A-93BB-6664865F48CA}"/>
          </ac:cxnSpMkLst>
        </pc:cxnChg>
        <pc:cxnChg chg="del">
          <ac:chgData name="Leandro Waingurt" userId="921a6500-7ae6-4f21-9a3e-9103a9641675" providerId="ADAL" clId="{B9732FCF-BDBA-42E0-84E1-646A46DD9A92}" dt="2020-06-10T18:57:49.761" v="137" actId="478"/>
          <ac:cxnSpMkLst>
            <pc:docMk/>
            <pc:sldMk cId="856914219" sldId="3185"/>
            <ac:cxnSpMk id="54" creationId="{EB52FC64-9725-45A0-B1E5-2F971C6D8B66}"/>
          </ac:cxnSpMkLst>
        </pc:cxnChg>
        <pc:cxnChg chg="del">
          <ac:chgData name="Leandro Waingurt" userId="921a6500-7ae6-4f21-9a3e-9103a9641675" providerId="ADAL" clId="{B9732FCF-BDBA-42E0-84E1-646A46DD9A92}" dt="2020-06-10T18:57:49.761" v="137" actId="478"/>
          <ac:cxnSpMkLst>
            <pc:docMk/>
            <pc:sldMk cId="856914219" sldId="3185"/>
            <ac:cxnSpMk id="55" creationId="{C4557181-22F6-4A45-9A81-A080750D3113}"/>
          </ac:cxnSpMkLst>
        </pc:cxnChg>
        <pc:cxnChg chg="del">
          <ac:chgData name="Leandro Waingurt" userId="921a6500-7ae6-4f21-9a3e-9103a9641675" providerId="ADAL" clId="{B9732FCF-BDBA-42E0-84E1-646A46DD9A92}" dt="2020-06-10T18:57:49.761" v="137" actId="478"/>
          <ac:cxnSpMkLst>
            <pc:docMk/>
            <pc:sldMk cId="856914219" sldId="3185"/>
            <ac:cxnSpMk id="75" creationId="{1457CED4-795A-4564-B8B5-00DAA1159F1A}"/>
          </ac:cxnSpMkLst>
        </pc:cxnChg>
        <pc:cxnChg chg="del">
          <ac:chgData name="Leandro Waingurt" userId="921a6500-7ae6-4f21-9a3e-9103a9641675" providerId="ADAL" clId="{B9732FCF-BDBA-42E0-84E1-646A46DD9A92}" dt="2020-06-10T18:57:49.761" v="137" actId="478"/>
          <ac:cxnSpMkLst>
            <pc:docMk/>
            <pc:sldMk cId="856914219" sldId="3185"/>
            <ac:cxnSpMk id="78" creationId="{2FCABF29-7A3A-44DE-BFFC-D20CCDCFE25B}"/>
          </ac:cxnSpMkLst>
        </pc:cxnChg>
      </pc:sldChg>
      <pc:sldChg chg="addSp delSp modSp add mod">
        <pc:chgData name="Leandro Waingurt" userId="921a6500-7ae6-4f21-9a3e-9103a9641675" providerId="ADAL" clId="{B9732FCF-BDBA-42E0-84E1-646A46DD9A92}" dt="2020-06-10T19:00:48.596" v="173" actId="1076"/>
        <pc:sldMkLst>
          <pc:docMk/>
          <pc:sldMk cId="3011943432" sldId="3186"/>
        </pc:sldMkLst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27" creationId="{B86E9C5A-BE87-4236-90B2-0F7F33F93110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28" creationId="{23999FBE-C1F3-471E-9449-73B97A34F172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29" creationId="{373289A2-2E84-47CC-91DD-65448CC1912D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30" creationId="{DC2C9AA6-B177-497E-8217-EF4F248AF4B1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31" creationId="{A613F202-9161-4C57-B096-4E818A8295BF}"/>
          </ac:spMkLst>
        </pc:spChg>
        <pc:spChg chg="mod">
          <ac:chgData name="Leandro Waingurt" userId="921a6500-7ae6-4f21-9a3e-9103a9641675" providerId="ADAL" clId="{B9732FCF-BDBA-42E0-84E1-646A46DD9A92}" dt="2020-06-10T19:00:30.964" v="168" actId="20577"/>
          <ac:spMkLst>
            <pc:docMk/>
            <pc:sldMk cId="3011943432" sldId="3186"/>
            <ac:spMk id="32" creationId="{C576493F-6DE3-44C5-9D86-D30CE644A43C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37" creationId="{E7E8CC74-0315-45B2-A831-9D435FAC9AD6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40" creationId="{9D96210F-454C-479D-BAEB-118428941ACD}"/>
          </ac:spMkLst>
        </pc:spChg>
        <pc:spChg chg="del">
          <ac:chgData name="Leandro Waingurt" userId="921a6500-7ae6-4f21-9a3e-9103a9641675" providerId="ADAL" clId="{B9732FCF-BDBA-42E0-84E1-646A46DD9A92}" dt="2020-06-10T19:00:34.236" v="169" actId="478"/>
          <ac:spMkLst>
            <pc:docMk/>
            <pc:sldMk cId="3011943432" sldId="3186"/>
            <ac:spMk id="42" creationId="{E1D16C04-E538-4FC7-A1E5-567993DA657C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50" creationId="{C81B098A-2FEC-480E-A949-1ADB40EE9635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51" creationId="{42FA1662-EF8B-4485-98A7-CD7CA516159F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52" creationId="{47F24B60-52FC-4869-832F-0BCB505B2BBD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53" creationId="{BAF914D9-E8DF-49A8-9F3D-13FAE34E74E7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54" creationId="{28BB3C7C-CF4D-417E-9704-E37C77F79265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55" creationId="{067F44F5-4A81-4A2B-916E-B1FD60095775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60" creationId="{31A6295C-42EC-42A4-8AAF-DC040E622E02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64" creationId="{82D4CAFB-5F74-445F-8C1F-CB1871E11907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66" creationId="{A22BF80D-4F86-4C44-8507-E13BDD841A94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68" creationId="{970DF9C4-3834-4FFE-85D6-FCA9652DE8B6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0" creationId="{E848BFCA-65C5-42D4-ADF2-79FD9A9CFEE4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3" creationId="{032181BF-6AB4-41F5-9526-DCE35B415483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5" creationId="{7FE56D1B-F4AB-4EF8-812D-8744BC01B358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6" creationId="{201C8012-41A6-4CDA-914F-1FDA120B8061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7" creationId="{2B8D7009-E779-4CCE-8BC9-0A2DB0481E16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8" creationId="{ABF9B4E3-9DC4-4888-9734-E159339CFFE1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79" creationId="{E2F9CAB6-3FD4-4DD0-9859-2585C89077EA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80" creationId="{A5E3CEB8-1A74-41F8-9755-0143FDD4EC86}"/>
          </ac:spMkLst>
        </pc:spChg>
        <pc:spChg chg="add mod">
          <ac:chgData name="Leandro Waingurt" userId="921a6500-7ae6-4f21-9a3e-9103a9641675" providerId="ADAL" clId="{B9732FCF-BDBA-42E0-84E1-646A46DD9A92}" dt="2020-06-10T19:00:48.596" v="173" actId="1076"/>
          <ac:spMkLst>
            <pc:docMk/>
            <pc:sldMk cId="3011943432" sldId="3186"/>
            <ac:spMk id="81" creationId="{46C61E60-60E9-48E0-BCE9-6A7FF7BE2C53}"/>
          </ac:spMkLst>
        </pc:spChg>
        <pc:picChg chg="del">
          <ac:chgData name="Leandro Waingurt" userId="921a6500-7ae6-4f21-9a3e-9103a9641675" providerId="ADAL" clId="{B9732FCF-BDBA-42E0-84E1-646A46DD9A92}" dt="2020-06-10T19:00:34.236" v="169" actId="478"/>
          <ac:picMkLst>
            <pc:docMk/>
            <pc:sldMk cId="3011943432" sldId="3186"/>
            <ac:picMk id="20" creationId="{556768E2-33DB-4FD0-827C-9FA3406D11C5}"/>
          </ac:picMkLst>
        </pc:picChg>
        <pc:picChg chg="del">
          <ac:chgData name="Leandro Waingurt" userId="921a6500-7ae6-4f21-9a3e-9103a9641675" providerId="ADAL" clId="{B9732FCF-BDBA-42E0-84E1-646A46DD9A92}" dt="2020-06-10T19:00:34.236" v="169" actId="478"/>
          <ac:picMkLst>
            <pc:docMk/>
            <pc:sldMk cId="3011943432" sldId="3186"/>
            <ac:picMk id="23" creationId="{ACE5E664-0255-49DA-A8D2-77649F6D9145}"/>
          </ac:picMkLst>
        </pc:picChg>
        <pc:picChg chg="del">
          <ac:chgData name="Leandro Waingurt" userId="921a6500-7ae6-4f21-9a3e-9103a9641675" providerId="ADAL" clId="{B9732FCF-BDBA-42E0-84E1-646A46DD9A92}" dt="2020-06-10T19:00:34.236" v="169" actId="478"/>
          <ac:picMkLst>
            <pc:docMk/>
            <pc:sldMk cId="3011943432" sldId="3186"/>
            <ac:picMk id="24" creationId="{A15710A1-5B38-4AC7-8D24-65470749C481}"/>
          </ac:picMkLst>
        </pc:picChg>
        <pc:picChg chg="del">
          <ac:chgData name="Leandro Waingurt" userId="921a6500-7ae6-4f21-9a3e-9103a9641675" providerId="ADAL" clId="{B9732FCF-BDBA-42E0-84E1-646A46DD9A92}" dt="2020-06-10T19:00:34.236" v="169" actId="478"/>
          <ac:picMkLst>
            <pc:docMk/>
            <pc:sldMk cId="3011943432" sldId="3186"/>
            <ac:picMk id="25" creationId="{212C3513-A20F-402F-AB62-F696DD47838E}"/>
          </ac:picMkLst>
        </pc:picChg>
        <pc:picChg chg="del">
          <ac:chgData name="Leandro Waingurt" userId="921a6500-7ae6-4f21-9a3e-9103a9641675" providerId="ADAL" clId="{B9732FCF-BDBA-42E0-84E1-646A46DD9A92}" dt="2020-06-10T19:00:34.236" v="169" actId="478"/>
          <ac:picMkLst>
            <pc:docMk/>
            <pc:sldMk cId="3011943432" sldId="3186"/>
            <ac:picMk id="26" creationId="{4244A9FD-9BD2-43A8-9173-C0D6A1BB458B}"/>
          </ac:picMkLst>
        </pc:picChg>
        <pc:picChg chg="del">
          <ac:chgData name="Leandro Waingurt" userId="921a6500-7ae6-4f21-9a3e-9103a9641675" providerId="ADAL" clId="{B9732FCF-BDBA-42E0-84E1-646A46DD9A92}" dt="2020-06-10T19:00:34.236" v="169" actId="478"/>
          <ac:picMkLst>
            <pc:docMk/>
            <pc:sldMk cId="3011943432" sldId="3186"/>
            <ac:picMk id="41" creationId="{0DF9F17A-1ECC-4271-A85D-CDDC3CA18E47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43" creationId="{DA20611A-B125-49AC-8D9F-C438A531017B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44" creationId="{4C6BE918-F37E-472A-909E-42C5466673EC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45" creationId="{08793E43-25CC-4F37-8691-42791B1E99F8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46" creationId="{7ED12BD1-4611-407F-9C19-F1F13FCEBD73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59" creationId="{C513F97A-D803-47C9-907F-25E18F726067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61" creationId="{1A59B04F-5ADC-4696-876C-838EDD722D0F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65" creationId="{E639CDD3-F103-4FF8-8B98-1AB0BAECBCDC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67" creationId="{E5EBB24E-3A54-4F53-BF52-3640CA1DA1B7}"/>
          </ac:picMkLst>
        </pc:picChg>
        <pc:picChg chg="add mod">
          <ac:chgData name="Leandro Waingurt" userId="921a6500-7ae6-4f21-9a3e-9103a9641675" providerId="ADAL" clId="{B9732FCF-BDBA-42E0-84E1-646A46DD9A92}" dt="2020-06-10T19:00:48.596" v="173" actId="1076"/>
          <ac:picMkLst>
            <pc:docMk/>
            <pc:sldMk cId="3011943432" sldId="3186"/>
            <ac:picMk id="74" creationId="{CC05B3F1-8A8C-44FE-975A-C240D8832425}"/>
          </ac:picMkLst>
        </pc:pic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21" creationId="{8A5B8F73-1496-42A8-AA53-286DFDFE8FE1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22" creationId="{01BB96C7-291A-496B-A37E-15DBC10DDC7A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33" creationId="{DF8A02C1-53DC-41F4-A607-C8AA64DE856E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34" creationId="{941021B1-9629-47CB-9995-BC8145DE6BE7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35" creationId="{F600066C-F2FA-42C6-9B3A-B84501FB078E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36" creationId="{A82A4927-0333-4019-BC4F-A68EA640B5CE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38" creationId="{0EDCAC84-2C4E-4224-A3B0-AA1C97D1848A}"/>
          </ac:cxnSpMkLst>
        </pc:cxnChg>
        <pc:cxnChg chg="del">
          <ac:chgData name="Leandro Waingurt" userId="921a6500-7ae6-4f21-9a3e-9103a9641675" providerId="ADAL" clId="{B9732FCF-BDBA-42E0-84E1-646A46DD9A92}" dt="2020-06-10T19:00:34.236" v="169" actId="478"/>
          <ac:cxnSpMkLst>
            <pc:docMk/>
            <pc:sldMk cId="3011943432" sldId="3186"/>
            <ac:cxnSpMk id="39" creationId="{6A7D2735-0D4C-489C-B846-191329D0E356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47" creationId="{6D1CBCA3-EDE4-4DEF-97B5-3E7C77ECD83E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48" creationId="{8DEE4A5F-4D18-49E6-9638-77DF28594AF0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49" creationId="{EE20D7F4-D126-49CD-BD60-1BF4C9D9A420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56" creationId="{0AB918DB-BAF9-4D13-A2B2-3859CE06528F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57" creationId="{88724A87-2B0F-4578-BAD3-739320C1EDE3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58" creationId="{324E21A6-AC1F-4471-86CA-CC50EDB425D6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62" creationId="{41119E14-2064-410D-AF35-77BA0E05B7FF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63" creationId="{396892B1-F8E8-43A2-B786-ACE79AFFF18F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69" creationId="{977BD6E8-FCDE-4398-A55D-D302A2E0FC82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71" creationId="{F56BE10B-452F-4830-9A92-C1FF50532F4E}"/>
          </ac:cxnSpMkLst>
        </pc:cxnChg>
        <pc:cxnChg chg="add mod">
          <ac:chgData name="Leandro Waingurt" userId="921a6500-7ae6-4f21-9a3e-9103a9641675" providerId="ADAL" clId="{B9732FCF-BDBA-42E0-84E1-646A46DD9A92}" dt="2020-06-10T19:00:48.596" v="173" actId="1076"/>
          <ac:cxnSpMkLst>
            <pc:docMk/>
            <pc:sldMk cId="3011943432" sldId="3186"/>
            <ac:cxnSpMk id="72" creationId="{642E146B-D137-4587-B556-E6BD627AF4AB}"/>
          </ac:cxnSpMkLst>
        </pc:cxnChg>
      </pc:sldChg>
      <pc:sldChg chg="addSp delSp modSp add mod ord">
        <pc:chgData name="Leandro Waingurt" userId="921a6500-7ae6-4f21-9a3e-9103a9641675" providerId="ADAL" clId="{B9732FCF-BDBA-42E0-84E1-646A46DD9A92}" dt="2020-06-10T19:22:05.048" v="335"/>
        <pc:sldMkLst>
          <pc:docMk/>
          <pc:sldMk cId="2712009957" sldId="3187"/>
        </pc:sldMkLst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50" creationId="{C81B098A-2FEC-480E-A949-1ADB40EE9635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51" creationId="{42FA1662-EF8B-4485-98A7-CD7CA516159F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52" creationId="{47F24B60-52FC-4869-832F-0BCB505B2BBD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53" creationId="{BAF914D9-E8DF-49A8-9F3D-13FAE34E74E7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54" creationId="{28BB3C7C-CF4D-417E-9704-E37C77F79265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55" creationId="{067F44F5-4A81-4A2B-916E-B1FD60095775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60" creationId="{31A6295C-42EC-42A4-8AAF-DC040E622E02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64" creationId="{82D4CAFB-5F74-445F-8C1F-CB1871E11907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66" creationId="{A22BF80D-4F86-4C44-8507-E13BDD841A94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68" creationId="{970DF9C4-3834-4FFE-85D6-FCA9652DE8B6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0" creationId="{E848BFCA-65C5-42D4-ADF2-79FD9A9CFEE4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3" creationId="{032181BF-6AB4-41F5-9526-DCE35B415483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5" creationId="{7FE56D1B-F4AB-4EF8-812D-8744BC01B358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6" creationId="{201C8012-41A6-4CDA-914F-1FDA120B8061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7" creationId="{2B8D7009-E779-4CCE-8BC9-0A2DB0481E16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8" creationId="{ABF9B4E3-9DC4-4888-9734-E159339CFFE1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79" creationId="{E2F9CAB6-3FD4-4DD0-9859-2585C89077EA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80" creationId="{A5E3CEB8-1A74-41F8-9755-0143FDD4EC86}"/>
          </ac:spMkLst>
        </pc:spChg>
        <pc:spChg chg="del">
          <ac:chgData name="Leandro Waingurt" userId="921a6500-7ae6-4f21-9a3e-9103a9641675" providerId="ADAL" clId="{B9732FCF-BDBA-42E0-84E1-646A46DD9A92}" dt="2020-06-10T19:09:31.369" v="175" actId="478"/>
          <ac:spMkLst>
            <pc:docMk/>
            <pc:sldMk cId="2712009957" sldId="3187"/>
            <ac:spMk id="81" creationId="{46C61E60-60E9-48E0-BCE9-6A7FF7BE2C53}"/>
          </ac:spMkLst>
        </pc:spChg>
        <pc:graphicFrameChg chg="add mod">
          <ac:chgData name="Leandro Waingurt" userId="921a6500-7ae6-4f21-9a3e-9103a9641675" providerId="ADAL" clId="{B9732FCF-BDBA-42E0-84E1-646A46DD9A92}" dt="2020-06-10T19:10:12.345" v="179" actId="1076"/>
          <ac:graphicFrameMkLst>
            <pc:docMk/>
            <pc:sldMk cId="2712009957" sldId="3187"/>
            <ac:graphicFrameMk id="82" creationId="{8DFAEB38-345F-462E-8937-8BA77CD7C3B8}"/>
          </ac:graphicFrameMkLst>
        </pc:graphicFrame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43" creationId="{DA20611A-B125-49AC-8D9F-C438A531017B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44" creationId="{4C6BE918-F37E-472A-909E-42C5466673EC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45" creationId="{08793E43-25CC-4F37-8691-42791B1E99F8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46" creationId="{7ED12BD1-4611-407F-9C19-F1F13FCEBD73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59" creationId="{C513F97A-D803-47C9-907F-25E18F726067}"/>
          </ac:picMkLst>
        </pc:picChg>
        <pc:picChg chg="del">
          <ac:chgData name="Leandro Waingurt" userId="921a6500-7ae6-4f21-9a3e-9103a9641675" providerId="ADAL" clId="{B9732FCF-BDBA-42E0-84E1-646A46DD9A92}" dt="2020-06-10T19:09:34.040" v="176" actId="478"/>
          <ac:picMkLst>
            <pc:docMk/>
            <pc:sldMk cId="2712009957" sldId="3187"/>
            <ac:picMk id="61" creationId="{1A59B04F-5ADC-4696-876C-838EDD722D0F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65" creationId="{E639CDD3-F103-4FF8-8B98-1AB0BAECBCDC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67" creationId="{E5EBB24E-3A54-4F53-BF52-3640CA1DA1B7}"/>
          </ac:picMkLst>
        </pc:picChg>
        <pc:picChg chg="del">
          <ac:chgData name="Leandro Waingurt" userId="921a6500-7ae6-4f21-9a3e-9103a9641675" providerId="ADAL" clId="{B9732FCF-BDBA-42E0-84E1-646A46DD9A92}" dt="2020-06-10T19:09:31.369" v="175" actId="478"/>
          <ac:picMkLst>
            <pc:docMk/>
            <pc:sldMk cId="2712009957" sldId="3187"/>
            <ac:picMk id="74" creationId="{CC05B3F1-8A8C-44FE-975A-C240D8832425}"/>
          </ac:picMkLst>
        </pc:picChg>
        <pc:cxnChg chg="del mod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47" creationId="{6D1CBCA3-EDE4-4DEF-97B5-3E7C77ECD83E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48" creationId="{8DEE4A5F-4D18-49E6-9638-77DF28594AF0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49" creationId="{EE20D7F4-D126-49CD-BD60-1BF4C9D9A420}"/>
          </ac:cxnSpMkLst>
        </pc:cxnChg>
        <pc:cxnChg chg="del mod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56" creationId="{0AB918DB-BAF9-4D13-A2B2-3859CE06528F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57" creationId="{88724A87-2B0F-4578-BAD3-739320C1EDE3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58" creationId="{324E21A6-AC1F-4471-86CA-CC50EDB425D6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62" creationId="{41119E14-2064-410D-AF35-77BA0E05B7FF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63" creationId="{396892B1-F8E8-43A2-B786-ACE79AFFF18F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69" creationId="{977BD6E8-FCDE-4398-A55D-D302A2E0FC82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71" creationId="{F56BE10B-452F-4830-9A92-C1FF50532F4E}"/>
          </ac:cxnSpMkLst>
        </pc:cxnChg>
        <pc:cxnChg chg="del">
          <ac:chgData name="Leandro Waingurt" userId="921a6500-7ae6-4f21-9a3e-9103a9641675" providerId="ADAL" clId="{B9732FCF-BDBA-42E0-84E1-646A46DD9A92}" dt="2020-06-10T19:09:31.369" v="175" actId="478"/>
          <ac:cxnSpMkLst>
            <pc:docMk/>
            <pc:sldMk cId="2712009957" sldId="3187"/>
            <ac:cxnSpMk id="72" creationId="{642E146B-D137-4587-B556-E6BD627AF4AB}"/>
          </ac:cxnSpMkLst>
        </pc:cxnChg>
      </pc:sldChg>
      <pc:sldChg chg="addSp delSp modSp add mod">
        <pc:chgData name="Leandro Waingurt" userId="921a6500-7ae6-4f21-9a3e-9103a9641675" providerId="ADAL" clId="{B9732FCF-BDBA-42E0-84E1-646A46DD9A92}" dt="2020-06-10T19:20:14.785" v="333" actId="208"/>
        <pc:sldMkLst>
          <pc:docMk/>
          <pc:sldMk cId="1977863228" sldId="3188"/>
        </pc:sldMkLst>
        <pc:spChg chg="mod">
          <ac:chgData name="Leandro Waingurt" userId="921a6500-7ae6-4f21-9a3e-9103a9641675" providerId="ADAL" clId="{B9732FCF-BDBA-42E0-84E1-646A46DD9A92}" dt="2020-06-10T19:11:20.614" v="234" actId="20577"/>
          <ac:spMkLst>
            <pc:docMk/>
            <pc:sldMk cId="1977863228" sldId="3188"/>
            <ac:spMk id="32" creationId="{C576493F-6DE3-44C5-9D86-D30CE644A43C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50" creationId="{C81B098A-2FEC-480E-A949-1ADB40EE9635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51" creationId="{42FA1662-EF8B-4485-98A7-CD7CA516159F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52" creationId="{47F24B60-52FC-4869-832F-0BCB505B2BBD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53" creationId="{BAF914D9-E8DF-49A8-9F3D-13FAE34E74E7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54" creationId="{28BB3C7C-CF4D-417E-9704-E37C77F79265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55" creationId="{067F44F5-4A81-4A2B-916E-B1FD60095775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60" creationId="{31A6295C-42EC-42A4-8AAF-DC040E622E02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64" creationId="{82D4CAFB-5F74-445F-8C1F-CB1871E11907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66" creationId="{A22BF80D-4F86-4C44-8507-E13BDD841A94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68" creationId="{970DF9C4-3834-4FFE-85D6-FCA9652DE8B6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0" creationId="{E848BFCA-65C5-42D4-ADF2-79FD9A9CFEE4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3" creationId="{032181BF-6AB4-41F5-9526-DCE35B415483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5" creationId="{7FE56D1B-F4AB-4EF8-812D-8744BC01B358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6" creationId="{201C8012-41A6-4CDA-914F-1FDA120B8061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7" creationId="{2B8D7009-E779-4CCE-8BC9-0A2DB0481E16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8" creationId="{ABF9B4E3-9DC4-4888-9734-E159339CFFE1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79" creationId="{E2F9CAB6-3FD4-4DD0-9859-2585C89077EA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80" creationId="{A5E3CEB8-1A74-41F8-9755-0143FDD4EC86}"/>
          </ac:spMkLst>
        </pc:spChg>
        <pc:spChg chg="del">
          <ac:chgData name="Leandro Waingurt" userId="921a6500-7ae6-4f21-9a3e-9103a9641675" providerId="ADAL" clId="{B9732FCF-BDBA-42E0-84E1-646A46DD9A92}" dt="2020-06-10T19:10:52.089" v="183" actId="478"/>
          <ac:spMkLst>
            <pc:docMk/>
            <pc:sldMk cId="1977863228" sldId="3188"/>
            <ac:spMk id="81" creationId="{46C61E60-60E9-48E0-BCE9-6A7FF7BE2C53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2" creationId="{FCF8542A-7D8D-4C4F-8FD4-80B640CFC62F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3" creationId="{98C4A624-3177-4FFC-8C3C-0BDBCD2E81FA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4" creationId="{1DC7F6AB-DCD4-46FD-A5C7-31F997A1E313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5" creationId="{F5E85673-6310-492D-BAEE-99704E12CECC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6" creationId="{CA9F8C44-BFCE-4F5D-ACEA-420AAA2B727C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7" creationId="{A6493F26-4F09-41B5-B8F3-6AE6D7BDD419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98" creationId="{B42B609B-CDCD-472E-83B2-4C2BD4A9DCA6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103" creationId="{6060FDC5-266F-43F2-9637-9F393C0A6427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109" creationId="{253E291E-45C6-4D1F-BC1C-32032FF16A1D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111" creationId="{B033F29F-F213-42BD-9315-B30CA0897C68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114" creationId="{3E1F0986-99CC-4576-AAFD-325B8517E717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116" creationId="{7EC4D29B-7C4F-4206-9B62-ED5D9FE53AB9}"/>
          </ac:spMkLst>
        </pc:spChg>
        <pc:spChg chg="add del mod">
          <ac:chgData name="Leandro Waingurt" userId="921a6500-7ae6-4f21-9a3e-9103a9641675" providerId="ADAL" clId="{B9732FCF-BDBA-42E0-84E1-646A46DD9A92}" dt="2020-06-10T19:12:14.051" v="235" actId="478"/>
          <ac:spMkLst>
            <pc:docMk/>
            <pc:sldMk cId="1977863228" sldId="3188"/>
            <ac:spMk id="117" creationId="{449E3CEE-6DAA-401C-ADB6-A71156B1FDCF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28" creationId="{0E1C62B7-1A87-4BEB-99B0-CAECFC67A2E2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29" creationId="{9C4520AE-2827-461C-8D81-93F2858FF37D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30" creationId="{D082A319-B2D3-4B5D-A2C4-332FADB4A74A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31" creationId="{509B3F09-01EB-4DFA-A19A-AB2E8106E6FA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32" creationId="{5A0FAF31-520C-4F59-9BC3-1292D95228AC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33" creationId="{9FE4F6BE-55CC-43DF-BE66-DAB27EC1291C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34" creationId="{719E8D76-55B0-4FBF-90E8-DE9A19774A31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39" creationId="{D7367DA1-5B19-40C3-99F7-C993D2F5B893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40" creationId="{B94A934B-6334-4879-B174-8616FD06D712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46" creationId="{E408522D-D09A-470F-82F2-2523997EE618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48" creationId="{D5C9EA4A-7FDF-422A-884C-E69914FDE72F}"/>
          </ac:spMkLst>
        </pc:spChg>
        <pc:spChg chg="add mod">
          <ac:chgData name="Leandro Waingurt" userId="921a6500-7ae6-4f21-9a3e-9103a9641675" providerId="ADAL" clId="{B9732FCF-BDBA-42E0-84E1-646A46DD9A92}" dt="2020-06-10T19:12:17.966" v="237" actId="1076"/>
          <ac:spMkLst>
            <pc:docMk/>
            <pc:sldMk cId="1977863228" sldId="3188"/>
            <ac:spMk id="151" creationId="{DEAB3572-D4C6-4AEE-9063-4F9570293F34}"/>
          </ac:spMkLst>
        </pc:spChg>
        <pc:spChg chg="add mod">
          <ac:chgData name="Leandro Waingurt" userId="921a6500-7ae6-4f21-9a3e-9103a9641675" providerId="ADAL" clId="{B9732FCF-BDBA-42E0-84E1-646A46DD9A92}" dt="2020-06-10T19:12:33.600" v="238" actId="6549"/>
          <ac:spMkLst>
            <pc:docMk/>
            <pc:sldMk cId="1977863228" sldId="3188"/>
            <ac:spMk id="153" creationId="{B4879651-3C4F-43F5-A361-DFA39C8712CD}"/>
          </ac:spMkLst>
        </pc:spChg>
        <pc:spChg chg="add mod">
          <ac:chgData name="Leandro Waingurt" userId="921a6500-7ae6-4f21-9a3e-9103a9641675" providerId="ADAL" clId="{B9732FCF-BDBA-42E0-84E1-646A46DD9A92}" dt="2020-06-10T19:19:43.009" v="332" actId="403"/>
          <ac:spMkLst>
            <pc:docMk/>
            <pc:sldMk cId="1977863228" sldId="3188"/>
            <ac:spMk id="154" creationId="{4E7F572D-621D-440B-9DE5-956E331DB0AA}"/>
          </ac:spMkLst>
        </pc:sp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43" creationId="{DA20611A-B125-49AC-8D9F-C438A531017B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44" creationId="{4C6BE918-F37E-472A-909E-42C5466673EC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45" creationId="{08793E43-25CC-4F37-8691-42791B1E99F8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46" creationId="{7ED12BD1-4611-407F-9C19-F1F13FCEBD73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59" creationId="{C513F97A-D803-47C9-907F-25E18F726067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61" creationId="{1A59B04F-5ADC-4696-876C-838EDD722D0F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65" creationId="{E639CDD3-F103-4FF8-8B98-1AB0BAECBCDC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67" creationId="{E5EBB24E-3A54-4F53-BF52-3640CA1DA1B7}"/>
          </ac:picMkLst>
        </pc:picChg>
        <pc:picChg chg="del">
          <ac:chgData name="Leandro Waingurt" userId="921a6500-7ae6-4f21-9a3e-9103a9641675" providerId="ADAL" clId="{B9732FCF-BDBA-42E0-84E1-646A46DD9A92}" dt="2020-06-10T19:10:52.089" v="183" actId="478"/>
          <ac:picMkLst>
            <pc:docMk/>
            <pc:sldMk cId="1977863228" sldId="3188"/>
            <ac:picMk id="74" creationId="{CC05B3F1-8A8C-44FE-975A-C240D8832425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82" creationId="{1BA65E2D-3ACB-4D43-9FD0-9C167E0DE517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87" creationId="{FB2F74DB-0A11-4116-84CF-FB96ABFCBF57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88" creationId="{7011824A-2C2E-478C-8148-D6B38522DE3E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89" creationId="{7448F3EA-BD25-4E17-9155-3735A5392CB0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90" creationId="{715F298E-7787-48CC-866B-6266E5BD0AFB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91" creationId="{A32D31A8-1420-49E9-B20B-271BBEC5FF0E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104" creationId="{70544965-5F22-4CB2-A017-787C73578C23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106" creationId="{7E6C038B-3248-4194-BBAA-EE3EC7EDF648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110" creationId="{E6F12375-DF3F-4EC0-B7C5-98CA077B4C43}"/>
          </ac:picMkLst>
        </pc:picChg>
        <pc:picChg chg="add del mod">
          <ac:chgData name="Leandro Waingurt" userId="921a6500-7ae6-4f21-9a3e-9103a9641675" providerId="ADAL" clId="{B9732FCF-BDBA-42E0-84E1-646A46DD9A92}" dt="2020-06-10T19:12:14.051" v="235" actId="478"/>
          <ac:picMkLst>
            <pc:docMk/>
            <pc:sldMk cId="1977863228" sldId="3188"/>
            <ac:picMk id="115" creationId="{058F8C38-0E09-41A7-B557-E538EC5FA946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18" creationId="{AB123487-2FA7-4A27-A431-1413FA6522FE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23" creationId="{859E1BA8-80E2-453A-A2D5-A82D43FCFF28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24" creationId="{EB436CFE-4341-4096-943B-21122C2277D8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25" creationId="{F40CC0F0-266D-459B-BCDC-BDCEBA7A704A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26" creationId="{4F603016-34F8-464E-AED2-0B168CCFC819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27" creationId="{C67FF437-C388-44C8-9C9B-ACD33AF75938}"/>
          </ac:picMkLst>
        </pc:picChg>
        <pc:picChg chg="add mod">
          <ac:chgData name="Leandro Waingurt" userId="921a6500-7ae6-4f21-9a3e-9103a9641675" providerId="ADAL" clId="{B9732FCF-BDBA-42E0-84E1-646A46DD9A92}" dt="2020-06-10T19:20:14.785" v="333" actId="208"/>
          <ac:picMkLst>
            <pc:docMk/>
            <pc:sldMk cId="1977863228" sldId="3188"/>
            <ac:picMk id="141" creationId="{C63232CD-DA9A-4635-80AE-D578F435E459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43" creationId="{890E1B19-6A0C-404E-891C-4FDEADAB344E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47" creationId="{9082F0E3-277D-4084-B3DD-23B5825692A1}"/>
          </ac:picMkLst>
        </pc:picChg>
        <pc:picChg chg="add mod">
          <ac:chgData name="Leandro Waingurt" userId="921a6500-7ae6-4f21-9a3e-9103a9641675" providerId="ADAL" clId="{B9732FCF-BDBA-42E0-84E1-646A46DD9A92}" dt="2020-06-10T19:12:17.966" v="237" actId="1076"/>
          <ac:picMkLst>
            <pc:docMk/>
            <pc:sldMk cId="1977863228" sldId="3188"/>
            <ac:picMk id="152" creationId="{D8195BC8-AA7A-4F74-A28E-DAD5CCEEF41B}"/>
          </ac:picMkLst>
        </pc:picChg>
        <pc:picChg chg="add mod">
          <ac:chgData name="Leandro Waingurt" userId="921a6500-7ae6-4f21-9a3e-9103a9641675" providerId="ADAL" clId="{B9732FCF-BDBA-42E0-84E1-646A46DD9A92}" dt="2020-06-10T19:19:01.741" v="329" actId="1076"/>
          <ac:picMkLst>
            <pc:docMk/>
            <pc:sldMk cId="1977863228" sldId="3188"/>
            <ac:picMk id="155" creationId="{241051EA-ADE1-4D76-9852-EF7325CCD65A}"/>
          </ac:picMkLst>
        </pc:picChg>
        <pc:cxnChg chg="del mod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47" creationId="{6D1CBCA3-EDE4-4DEF-97B5-3E7C77ECD83E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48" creationId="{8DEE4A5F-4D18-49E6-9638-77DF28594AF0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49" creationId="{EE20D7F4-D126-49CD-BD60-1BF4C9D9A420}"/>
          </ac:cxnSpMkLst>
        </pc:cxnChg>
        <pc:cxnChg chg="del mod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56" creationId="{0AB918DB-BAF9-4D13-A2B2-3859CE06528F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57" creationId="{88724A87-2B0F-4578-BAD3-739320C1EDE3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58" creationId="{324E21A6-AC1F-4471-86CA-CC50EDB425D6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62" creationId="{41119E14-2064-410D-AF35-77BA0E05B7FF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63" creationId="{396892B1-F8E8-43A2-B786-ACE79AFFF18F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69" creationId="{977BD6E8-FCDE-4398-A55D-D302A2E0FC82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71" creationId="{F56BE10B-452F-4830-9A92-C1FF50532F4E}"/>
          </ac:cxnSpMkLst>
        </pc:cxnChg>
        <pc:cxnChg chg="del">
          <ac:chgData name="Leandro Waingurt" userId="921a6500-7ae6-4f21-9a3e-9103a9641675" providerId="ADAL" clId="{B9732FCF-BDBA-42E0-84E1-646A46DD9A92}" dt="2020-06-10T19:10:52.089" v="183" actId="478"/>
          <ac:cxnSpMkLst>
            <pc:docMk/>
            <pc:sldMk cId="1977863228" sldId="3188"/>
            <ac:cxnSpMk id="72" creationId="{642E146B-D137-4587-B556-E6BD627AF4AB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83" creationId="{7746BB4E-EDC3-45A3-9574-A2D2AC5EF8B7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84" creationId="{157B3CF6-DF0E-47B9-9BA3-986E89646D56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85" creationId="{295E5E57-469F-40BB-BF39-D99CA87A41FD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86" creationId="{7917AD36-CFB7-4DC2-AE3E-6ED8D891B3FE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99" creationId="{6FC1C29D-820B-40E7-8B1F-119F8CB2C59C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00" creationId="{31F061D7-5282-40D5-953F-F98F44B913D9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01" creationId="{B68D1913-7EED-4FCA-8D02-609AE9DF03A2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02" creationId="{A32243D9-64F3-4842-9E93-A38471CE4C72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05" creationId="{CBC8E979-19E6-4FC8-8AF1-47CB5FFD085B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07" creationId="{498F0CA8-AAC3-4A3B-A1FE-F025B5FC9E1E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08" creationId="{48720EC9-BDFD-4449-9C75-56FED6A9EBC2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12" creationId="{2E5DA79F-7B63-46D3-A745-CA8E000667C4}"/>
          </ac:cxnSpMkLst>
        </pc:cxnChg>
        <pc:cxnChg chg="add del mod">
          <ac:chgData name="Leandro Waingurt" userId="921a6500-7ae6-4f21-9a3e-9103a9641675" providerId="ADAL" clId="{B9732FCF-BDBA-42E0-84E1-646A46DD9A92}" dt="2020-06-10T19:12:14.051" v="235" actId="478"/>
          <ac:cxnSpMkLst>
            <pc:docMk/>
            <pc:sldMk cId="1977863228" sldId="3188"/>
            <ac:cxnSpMk id="113" creationId="{83BBE65B-8EDF-412B-8F92-A1616DAEBB50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19" creationId="{3C725A2B-2ECE-41C0-A5F4-8DCF5D74A44F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20" creationId="{F29989E8-8C61-4BDF-83B9-687B80D1CCD2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21" creationId="{4015724A-182B-42C5-9934-7E4413EAFC21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22" creationId="{CE31D368-5F0E-41FB-A90E-6E2108967A04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35" creationId="{AE2AA6E8-21A2-43AE-A592-F258D2C66826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36" creationId="{1EB720B1-29E4-44CE-956B-1EA78351FBE0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37" creationId="{234894F5-D03D-47B1-B66A-257EADF89683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38" creationId="{980F33BA-2535-4014-BF33-C4C92740FB78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42" creationId="{4460DB34-21A9-474E-BFD0-9EBD28BCC9F6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44" creationId="{6EBE0BBF-9F3D-4D41-A342-80292415AEAB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45" creationId="{383C0D71-112A-4524-B2CA-E4A1FE2041FA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49" creationId="{F0C3C386-DD0A-4296-A918-2BF04ABB00BF}"/>
          </ac:cxnSpMkLst>
        </pc:cxnChg>
        <pc:cxnChg chg="add mod">
          <ac:chgData name="Leandro Waingurt" userId="921a6500-7ae6-4f21-9a3e-9103a9641675" providerId="ADAL" clId="{B9732FCF-BDBA-42E0-84E1-646A46DD9A92}" dt="2020-06-10T19:12:17.966" v="237" actId="1076"/>
          <ac:cxnSpMkLst>
            <pc:docMk/>
            <pc:sldMk cId="1977863228" sldId="3188"/>
            <ac:cxnSpMk id="150" creationId="{185ACF80-B354-4479-A3B6-FE076DA749D6}"/>
          </ac:cxnSpMkLst>
        </pc:cxnChg>
      </pc:sldChg>
      <pc:sldChg chg="addSp delSp modSp add mod">
        <pc:chgData name="Leandro Waingurt" userId="921a6500-7ae6-4f21-9a3e-9103a9641675" providerId="ADAL" clId="{B9732FCF-BDBA-42E0-84E1-646A46DD9A92}" dt="2020-06-10T19:23:16.781" v="387" actId="6549"/>
        <pc:sldMkLst>
          <pc:docMk/>
          <pc:sldMk cId="3971353402" sldId="3189"/>
        </pc:sldMkLst>
        <pc:spChg chg="mod">
          <ac:chgData name="Leandro Waingurt" userId="921a6500-7ae6-4f21-9a3e-9103a9641675" providerId="ADAL" clId="{B9732FCF-BDBA-42E0-84E1-646A46DD9A92}" dt="2020-06-10T19:23:16.781" v="387" actId="6549"/>
          <ac:spMkLst>
            <pc:docMk/>
            <pc:sldMk cId="3971353402" sldId="3189"/>
            <ac:spMk id="32" creationId="{C576493F-6DE3-44C5-9D86-D30CE644A43C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50" creationId="{C81B098A-2FEC-480E-A949-1ADB40EE9635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51" creationId="{42FA1662-EF8B-4485-98A7-CD7CA516159F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52" creationId="{47F24B60-52FC-4869-832F-0BCB505B2BBD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53" creationId="{BAF914D9-E8DF-49A8-9F3D-13FAE34E74E7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54" creationId="{28BB3C7C-CF4D-417E-9704-E37C77F79265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55" creationId="{067F44F5-4A81-4A2B-916E-B1FD60095775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60" creationId="{31A6295C-42EC-42A4-8AAF-DC040E622E02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64" creationId="{82D4CAFB-5F74-445F-8C1F-CB1871E11907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66" creationId="{A22BF80D-4F86-4C44-8507-E13BDD841A94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68" creationId="{970DF9C4-3834-4FFE-85D6-FCA9652DE8B6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0" creationId="{E848BFCA-65C5-42D4-ADF2-79FD9A9CFEE4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3" creationId="{032181BF-6AB4-41F5-9526-DCE35B415483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5" creationId="{7FE56D1B-F4AB-4EF8-812D-8744BC01B358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6" creationId="{201C8012-41A6-4CDA-914F-1FDA120B8061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7" creationId="{2B8D7009-E779-4CCE-8BC9-0A2DB0481E16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8" creationId="{ABF9B4E3-9DC4-4888-9734-E159339CFFE1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79" creationId="{E2F9CAB6-3FD4-4DD0-9859-2585C89077EA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80" creationId="{A5E3CEB8-1A74-41F8-9755-0143FDD4EC86}"/>
          </ac:spMkLst>
        </pc:spChg>
        <pc:spChg chg="del">
          <ac:chgData name="Leandro Waingurt" userId="921a6500-7ae6-4f21-9a3e-9103a9641675" providerId="ADAL" clId="{B9732FCF-BDBA-42E0-84E1-646A46DD9A92}" dt="2020-06-10T19:22:25.817" v="337" actId="478"/>
          <ac:spMkLst>
            <pc:docMk/>
            <pc:sldMk cId="3971353402" sldId="3189"/>
            <ac:spMk id="81" creationId="{46C61E60-60E9-48E0-BCE9-6A7FF7BE2C53}"/>
          </ac:spMkLst>
        </pc:sp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43" creationId="{DA20611A-B125-49AC-8D9F-C438A531017B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44" creationId="{4C6BE918-F37E-472A-909E-42C5466673EC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45" creationId="{08793E43-25CC-4F37-8691-42791B1E99F8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46" creationId="{7ED12BD1-4611-407F-9C19-F1F13FCEBD73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59" creationId="{C513F97A-D803-47C9-907F-25E18F726067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61" creationId="{1A59B04F-5ADC-4696-876C-838EDD722D0F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65" creationId="{E639CDD3-F103-4FF8-8B98-1AB0BAECBCDC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67" creationId="{E5EBB24E-3A54-4F53-BF52-3640CA1DA1B7}"/>
          </ac:picMkLst>
        </pc:picChg>
        <pc:picChg chg="del">
          <ac:chgData name="Leandro Waingurt" userId="921a6500-7ae6-4f21-9a3e-9103a9641675" providerId="ADAL" clId="{B9732FCF-BDBA-42E0-84E1-646A46DD9A92}" dt="2020-06-10T19:22:25.817" v="337" actId="478"/>
          <ac:picMkLst>
            <pc:docMk/>
            <pc:sldMk cId="3971353402" sldId="3189"/>
            <ac:picMk id="74" creationId="{CC05B3F1-8A8C-44FE-975A-C240D8832425}"/>
          </ac:picMkLst>
        </pc:picChg>
        <pc:picChg chg="add mod">
          <ac:chgData name="Leandro Waingurt" userId="921a6500-7ae6-4f21-9a3e-9103a9641675" providerId="ADAL" clId="{B9732FCF-BDBA-42E0-84E1-646A46DD9A92}" dt="2020-06-10T19:22:47.486" v="341" actId="1076"/>
          <ac:picMkLst>
            <pc:docMk/>
            <pc:sldMk cId="3971353402" sldId="3189"/>
            <ac:picMk id="82" creationId="{861350FB-AD43-406A-AFDC-0D0EE8F05C0F}"/>
          </ac:picMkLst>
        </pc:picChg>
        <pc:cxnChg chg="del mod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47" creationId="{6D1CBCA3-EDE4-4DEF-97B5-3E7C77ECD83E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48" creationId="{8DEE4A5F-4D18-49E6-9638-77DF28594AF0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49" creationId="{EE20D7F4-D126-49CD-BD60-1BF4C9D9A420}"/>
          </ac:cxnSpMkLst>
        </pc:cxnChg>
        <pc:cxnChg chg="del mod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56" creationId="{0AB918DB-BAF9-4D13-A2B2-3859CE06528F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57" creationId="{88724A87-2B0F-4578-BAD3-739320C1EDE3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58" creationId="{324E21A6-AC1F-4471-86CA-CC50EDB425D6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62" creationId="{41119E14-2064-410D-AF35-77BA0E05B7FF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63" creationId="{396892B1-F8E8-43A2-B786-ACE79AFFF18F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69" creationId="{977BD6E8-FCDE-4398-A55D-D302A2E0FC82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71" creationId="{F56BE10B-452F-4830-9A92-C1FF50532F4E}"/>
          </ac:cxnSpMkLst>
        </pc:cxnChg>
        <pc:cxnChg chg="del">
          <ac:chgData name="Leandro Waingurt" userId="921a6500-7ae6-4f21-9a3e-9103a9641675" providerId="ADAL" clId="{B9732FCF-BDBA-42E0-84E1-646A46DD9A92}" dt="2020-06-10T19:22:25.817" v="337" actId="478"/>
          <ac:cxnSpMkLst>
            <pc:docMk/>
            <pc:sldMk cId="3971353402" sldId="3189"/>
            <ac:cxnSpMk id="72" creationId="{642E146B-D137-4587-B556-E6BD627AF4AB}"/>
          </ac:cxnSpMkLst>
        </pc:cxnChg>
      </pc:sldChg>
      <pc:sldChg chg="delSp modSp add mod">
        <pc:chgData name="Leandro Waingurt" userId="921a6500-7ae6-4f21-9a3e-9103a9641675" providerId="ADAL" clId="{B9732FCF-BDBA-42E0-84E1-646A46DD9A92}" dt="2020-06-11T15:10:12.043" v="1349" actId="20577"/>
        <pc:sldMkLst>
          <pc:docMk/>
          <pc:sldMk cId="2623777731" sldId="4592"/>
        </pc:sldMkLst>
        <pc:spChg chg="mod">
          <ac:chgData name="Leandro Waingurt" userId="921a6500-7ae6-4f21-9a3e-9103a9641675" providerId="ADAL" clId="{B9732FCF-BDBA-42E0-84E1-646A46DD9A92}" dt="2020-06-11T14:44:36.832" v="1314" actId="20577"/>
          <ac:spMkLst>
            <pc:docMk/>
            <pc:sldMk cId="2623777731" sldId="4592"/>
            <ac:spMk id="41" creationId="{DFD11ADE-13E1-4326-89EE-E70BAE301BDC}"/>
          </ac:spMkLst>
        </pc:spChg>
        <pc:spChg chg="del">
          <ac:chgData name="Leandro Waingurt" userId="921a6500-7ae6-4f21-9a3e-9103a9641675" providerId="ADAL" clId="{B9732FCF-BDBA-42E0-84E1-646A46DD9A92}" dt="2020-06-11T14:49:34.869" v="1315" actId="478"/>
          <ac:spMkLst>
            <pc:docMk/>
            <pc:sldMk cId="2623777731" sldId="4592"/>
            <ac:spMk id="48" creationId="{4262D7F3-8843-4A80-8CB5-A4E65DBF8EE8}"/>
          </ac:spMkLst>
        </pc:spChg>
        <pc:spChg chg="del mod">
          <ac:chgData name="Leandro Waingurt" userId="921a6500-7ae6-4f21-9a3e-9103a9641675" providerId="ADAL" clId="{B9732FCF-BDBA-42E0-84E1-646A46DD9A92}" dt="2020-06-11T15:06:23.091" v="1347" actId="478"/>
          <ac:spMkLst>
            <pc:docMk/>
            <pc:sldMk cId="2623777731" sldId="4592"/>
            <ac:spMk id="56" creationId="{FCBD4FF1-7130-4A66-8FC7-6B3820C73787}"/>
          </ac:spMkLst>
        </pc:spChg>
        <pc:spChg chg="mod">
          <ac:chgData name="Leandro Waingurt" userId="921a6500-7ae6-4f21-9a3e-9103a9641675" providerId="ADAL" clId="{B9732FCF-BDBA-42E0-84E1-646A46DD9A92}" dt="2020-06-11T14:57:53.390" v="1345" actId="20577"/>
          <ac:spMkLst>
            <pc:docMk/>
            <pc:sldMk cId="2623777731" sldId="4592"/>
            <ac:spMk id="69" creationId="{84CBDF0E-F7DF-469D-B146-DB16DDD50DCC}"/>
          </ac:spMkLst>
        </pc:spChg>
        <pc:spChg chg="mod">
          <ac:chgData name="Leandro Waingurt" userId="921a6500-7ae6-4f21-9a3e-9103a9641675" providerId="ADAL" clId="{B9732FCF-BDBA-42E0-84E1-646A46DD9A92}" dt="2020-06-11T15:10:12.043" v="1349" actId="20577"/>
          <ac:spMkLst>
            <pc:docMk/>
            <pc:sldMk cId="2623777731" sldId="4592"/>
            <ac:spMk id="122" creationId="{39C6335B-4ECA-495E-ADE5-27D342DECBF1}"/>
          </ac:spMkLst>
        </pc:spChg>
        <pc:spChg chg="mod">
          <ac:chgData name="Leandro Waingurt" userId="921a6500-7ae6-4f21-9a3e-9103a9641675" providerId="ADAL" clId="{B9732FCF-BDBA-42E0-84E1-646A46DD9A92}" dt="2020-06-11T14:27:32.932" v="1308" actId="20577"/>
          <ac:spMkLst>
            <pc:docMk/>
            <pc:sldMk cId="2623777731" sldId="4592"/>
            <ac:spMk id="125" creationId="{0780B867-6772-4A22-B0A6-ED0B2532AB39}"/>
          </ac:spMkLst>
        </pc:spChg>
      </pc:sldChg>
      <pc:sldChg chg="delSp modSp add mod">
        <pc:chgData name="Leandro Waingurt" userId="921a6500-7ae6-4f21-9a3e-9103a9641675" providerId="ADAL" clId="{B9732FCF-BDBA-42E0-84E1-646A46DD9A92}" dt="2020-06-11T15:24:28.902" v="1363" actId="20577"/>
        <pc:sldMkLst>
          <pc:docMk/>
          <pc:sldMk cId="2826471593" sldId="4598"/>
        </pc:sldMkLst>
        <pc:spChg chg="mod">
          <ac:chgData name="Leandro Waingurt" userId="921a6500-7ae6-4f21-9a3e-9103a9641675" providerId="ADAL" clId="{B9732FCF-BDBA-42E0-84E1-646A46DD9A92}" dt="2020-06-11T15:21:03.390" v="1351" actId="1076"/>
          <ac:spMkLst>
            <pc:docMk/>
            <pc:sldMk cId="2826471593" sldId="4598"/>
            <ac:spMk id="34" creationId="{C7854D4A-DE0F-41E3-A123-53419A332DBF}"/>
          </ac:spMkLst>
        </pc:spChg>
        <pc:spChg chg="mod">
          <ac:chgData name="Leandro Waingurt" userId="921a6500-7ae6-4f21-9a3e-9103a9641675" providerId="ADAL" clId="{B9732FCF-BDBA-42E0-84E1-646A46DD9A92}" dt="2020-06-11T15:24:28.902" v="1363" actId="20577"/>
          <ac:spMkLst>
            <pc:docMk/>
            <pc:sldMk cId="2826471593" sldId="4598"/>
            <ac:spMk id="40" creationId="{96FD528C-3282-4671-B480-60CC417B3334}"/>
          </ac:spMkLst>
        </pc:spChg>
        <pc:spChg chg="del">
          <ac:chgData name="Leandro Waingurt" userId="921a6500-7ae6-4f21-9a3e-9103a9641675" providerId="ADAL" clId="{B9732FCF-BDBA-42E0-84E1-646A46DD9A92}" dt="2020-06-11T15:20:56.039" v="1350" actId="478"/>
          <ac:spMkLst>
            <pc:docMk/>
            <pc:sldMk cId="2826471593" sldId="4598"/>
            <ac:spMk id="50" creationId="{6395AEBE-3F3D-45C6-BFB9-75DD65D2706D}"/>
          </ac:spMkLst>
        </pc:spChg>
        <pc:spChg chg="mod">
          <ac:chgData name="Leandro Waingurt" userId="921a6500-7ae6-4f21-9a3e-9103a9641675" providerId="ADAL" clId="{B9732FCF-BDBA-42E0-84E1-646A46DD9A92}" dt="2020-06-11T03:19:50.137" v="962" actId="20577"/>
          <ac:spMkLst>
            <pc:docMk/>
            <pc:sldMk cId="2826471593" sldId="4598"/>
            <ac:spMk id="93" creationId="{CE2C7D06-02AB-481A-BE28-44106EF98D79}"/>
          </ac:spMkLst>
        </pc:spChg>
      </pc:sldChg>
      <pc:sldChg chg="addSp delSp modSp add del mod">
        <pc:chgData name="Leandro Waingurt" userId="921a6500-7ae6-4f21-9a3e-9103a9641675" providerId="ADAL" clId="{B9732FCF-BDBA-42E0-84E1-646A46DD9A92}" dt="2020-06-11T18:48:04.749" v="1558" actId="47"/>
        <pc:sldMkLst>
          <pc:docMk/>
          <pc:sldMk cId="4188457951" sldId="4602"/>
        </pc:sldMkLst>
        <pc:spChg chg="mod">
          <ac:chgData name="Leandro Waingurt" userId="921a6500-7ae6-4f21-9a3e-9103a9641675" providerId="ADAL" clId="{B9732FCF-BDBA-42E0-84E1-646A46DD9A92}" dt="2020-06-11T02:09:40.922" v="582" actId="20577"/>
          <ac:spMkLst>
            <pc:docMk/>
            <pc:sldMk cId="4188457951" sldId="4602"/>
            <ac:spMk id="145" creationId="{791EBF87-D3CD-4615-B2F9-A541366EA879}"/>
          </ac:spMkLst>
        </pc:spChg>
        <pc:graphicFrameChg chg="add del mod">
          <ac:chgData name="Leandro Waingurt" userId="921a6500-7ae6-4f21-9a3e-9103a9641675" providerId="ADAL" clId="{B9732FCF-BDBA-42E0-84E1-646A46DD9A92}" dt="2020-06-11T02:09:04.408" v="575"/>
          <ac:graphicFrameMkLst>
            <pc:docMk/>
            <pc:sldMk cId="4188457951" sldId="4602"/>
            <ac:graphicFrameMk id="2" creationId="{BD323F85-5553-4A3D-A69F-C5BF019ED21E}"/>
          </ac:graphicFrameMkLst>
        </pc:graphicFrameChg>
        <pc:graphicFrameChg chg="add del mod">
          <ac:chgData name="Leandro Waingurt" userId="921a6500-7ae6-4f21-9a3e-9103a9641675" providerId="ADAL" clId="{B9732FCF-BDBA-42E0-84E1-646A46DD9A92}" dt="2020-06-11T02:12:41.964" v="589"/>
          <ac:graphicFrameMkLst>
            <pc:docMk/>
            <pc:sldMk cId="4188457951" sldId="4602"/>
            <ac:graphicFrameMk id="4" creationId="{62831302-FC31-4971-91EF-1BD01558AEAE}"/>
          </ac:graphicFrameMkLst>
        </pc:graphicFrameChg>
        <pc:picChg chg="add del">
          <ac:chgData name="Leandro Waingurt" userId="921a6500-7ae6-4f21-9a3e-9103a9641675" providerId="ADAL" clId="{B9732FCF-BDBA-42E0-84E1-646A46DD9A92}" dt="2020-06-11T02:09:34.938" v="579"/>
          <ac:picMkLst>
            <pc:docMk/>
            <pc:sldMk cId="4188457951" sldId="4602"/>
            <ac:picMk id="3" creationId="{8D3D76F7-EE79-47E8-A559-25F4507A9711}"/>
          </ac:picMkLst>
        </pc:picChg>
        <pc:picChg chg="add mod">
          <ac:chgData name="Leandro Waingurt" userId="921a6500-7ae6-4f21-9a3e-9103a9641675" providerId="ADAL" clId="{B9732FCF-BDBA-42E0-84E1-646A46DD9A92}" dt="2020-06-11T02:13:07.020" v="592" actId="1076"/>
          <ac:picMkLst>
            <pc:docMk/>
            <pc:sldMk cId="4188457951" sldId="4602"/>
            <ac:picMk id="5" creationId="{18B49065-2301-4F15-9A47-CE569EFB7650}"/>
          </ac:picMkLst>
        </pc:picChg>
        <pc:picChg chg="add del">
          <ac:chgData name="Leandro Waingurt" userId="921a6500-7ae6-4f21-9a3e-9103a9641675" providerId="ADAL" clId="{B9732FCF-BDBA-42E0-84E1-646A46DD9A92}" dt="2020-06-11T02:12:06.087" v="587" actId="478"/>
          <ac:picMkLst>
            <pc:docMk/>
            <pc:sldMk cId="4188457951" sldId="4602"/>
            <ac:picMk id="14" creationId="{9F4131AC-014E-48AF-B4C3-A2AFC0CFAA45}"/>
          </ac:picMkLst>
        </pc:picChg>
      </pc:sldChg>
      <pc:sldChg chg="modSp add del mod">
        <pc:chgData name="Leandro Waingurt" userId="921a6500-7ae6-4f21-9a3e-9103a9641675" providerId="ADAL" clId="{B9732FCF-BDBA-42E0-84E1-646A46DD9A92}" dt="2020-06-11T18:48:04.749" v="1558" actId="47"/>
        <pc:sldMkLst>
          <pc:docMk/>
          <pc:sldMk cId="1490367604" sldId="4603"/>
        </pc:sldMkLst>
        <pc:spChg chg="mod">
          <ac:chgData name="Leandro Waingurt" userId="921a6500-7ae6-4f21-9a3e-9103a9641675" providerId="ADAL" clId="{B9732FCF-BDBA-42E0-84E1-646A46DD9A92}" dt="2020-06-11T02:09:53.559" v="586" actId="20577"/>
          <ac:spMkLst>
            <pc:docMk/>
            <pc:sldMk cId="1490367604" sldId="4603"/>
            <ac:spMk id="145" creationId="{791EBF87-D3CD-4615-B2F9-A541366EA879}"/>
          </ac:spMkLst>
        </pc:spChg>
      </pc:sldChg>
      <pc:sldChg chg="add del">
        <pc:chgData name="Leandro Waingurt" userId="921a6500-7ae6-4f21-9a3e-9103a9641675" providerId="ADAL" clId="{B9732FCF-BDBA-42E0-84E1-646A46DD9A92}" dt="2020-06-11T18:48:04.749" v="1558" actId="47"/>
        <pc:sldMkLst>
          <pc:docMk/>
          <pc:sldMk cId="521944122" sldId="4604"/>
        </pc:sldMkLst>
      </pc:sldChg>
      <pc:sldChg chg="addSp delSp modSp add mod ord">
        <pc:chgData name="Leandro Waingurt" userId="921a6500-7ae6-4f21-9a3e-9103a9641675" providerId="ADAL" clId="{B9732FCF-BDBA-42E0-84E1-646A46DD9A92}" dt="2020-06-11T03:19:12.994" v="958"/>
        <pc:sldMkLst>
          <pc:docMk/>
          <pc:sldMk cId="2911208045" sldId="4605"/>
        </pc:sldMkLst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11" creationId="{18001143-B7D5-440D-A1CA-69FD71314D69}"/>
          </ac:spMkLst>
        </pc:spChg>
        <pc:spChg chg="del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32" creationId="{D2D63657-6233-44E7-940C-ED4131F4667E}"/>
          </ac:spMkLst>
        </pc:spChg>
        <pc:spChg chg="del">
          <ac:chgData name="Leandro Waingurt" userId="921a6500-7ae6-4f21-9a3e-9103a9641675" providerId="ADAL" clId="{B9732FCF-BDBA-42E0-84E1-646A46DD9A92}" dt="2020-06-11T00:08:30.244" v="425" actId="478"/>
          <ac:spMkLst>
            <pc:docMk/>
            <pc:sldMk cId="2911208045" sldId="4605"/>
            <ac:spMk id="39" creationId="{D5112827-C555-4E85-BB95-1226DE541D93}"/>
          </ac:spMkLst>
        </pc:spChg>
        <pc:spChg chg="del">
          <ac:chgData name="Leandro Waingurt" userId="921a6500-7ae6-4f21-9a3e-9103a9641675" providerId="ADAL" clId="{B9732FCF-BDBA-42E0-84E1-646A46DD9A92}" dt="2020-06-11T00:09:06.226" v="442" actId="478"/>
          <ac:spMkLst>
            <pc:docMk/>
            <pc:sldMk cId="2911208045" sldId="4605"/>
            <ac:spMk id="40" creationId="{8E2777A7-403A-4790-90E8-DDC5A0E1A082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41" creationId="{DFD11ADE-13E1-4326-89EE-E70BAE301BDC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42" creationId="{86EA53AF-3F7C-4D3C-8122-17FA9A6D5E0E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43" creationId="{4AAE6D33-9AC5-4BB2-896D-90B5B3F5B375}"/>
          </ac:spMkLst>
        </pc:spChg>
        <pc:spChg chg="del">
          <ac:chgData name="Leandro Waingurt" userId="921a6500-7ae6-4f21-9a3e-9103a9641675" providerId="ADAL" clId="{B9732FCF-BDBA-42E0-84E1-646A46DD9A92}" dt="2020-06-11T00:08:43.873" v="433" actId="478"/>
          <ac:spMkLst>
            <pc:docMk/>
            <pc:sldMk cId="2911208045" sldId="4605"/>
            <ac:spMk id="45" creationId="{F031E74D-A98E-4AE2-9B0C-1B6442741BD4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46" creationId="{ECA14658-9B07-4FC1-8086-B78727EED6A0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47" creationId="{368C8231-930F-4A3A-8B20-959C4695B150}"/>
          </ac:spMkLst>
        </pc:spChg>
        <pc:spChg chg="del">
          <ac:chgData name="Leandro Waingurt" userId="921a6500-7ae6-4f21-9a3e-9103a9641675" providerId="ADAL" clId="{B9732FCF-BDBA-42E0-84E1-646A46DD9A92}" dt="2020-06-11T00:08:49.459" v="437" actId="478"/>
          <ac:spMkLst>
            <pc:docMk/>
            <pc:sldMk cId="2911208045" sldId="4605"/>
            <ac:spMk id="48" creationId="{4262D7F3-8843-4A80-8CB5-A4E65DBF8EE8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49" creationId="{F1E0629A-9C6B-4A36-B8DB-EC5602A4A582}"/>
          </ac:spMkLst>
        </pc:spChg>
        <pc:spChg chg="del mod">
          <ac:chgData name="Leandro Waingurt" userId="921a6500-7ae6-4f21-9a3e-9103a9641675" providerId="ADAL" clId="{B9732FCF-BDBA-42E0-84E1-646A46DD9A92}" dt="2020-06-11T00:09:12.331" v="445" actId="478"/>
          <ac:spMkLst>
            <pc:docMk/>
            <pc:sldMk cId="2911208045" sldId="4605"/>
            <ac:spMk id="53" creationId="{2544DAD4-9EF9-4993-A2FA-99E5732320EF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54" creationId="{3FAE2BB4-DF09-4B69-85D9-A15D93E2AF68}"/>
          </ac:spMkLst>
        </pc:spChg>
        <pc:spChg chg="del">
          <ac:chgData name="Leandro Waingurt" userId="921a6500-7ae6-4f21-9a3e-9103a9641675" providerId="ADAL" clId="{B9732FCF-BDBA-42E0-84E1-646A46DD9A92}" dt="2020-06-11T00:09:06.226" v="442" actId="478"/>
          <ac:spMkLst>
            <pc:docMk/>
            <pc:sldMk cId="2911208045" sldId="4605"/>
            <ac:spMk id="55" creationId="{AF21EBD6-058C-4DE7-8F62-08FD4A46490F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56" creationId="{FCBD4FF1-7130-4A66-8FC7-6B3820C73787}"/>
          </ac:spMkLst>
        </pc:spChg>
        <pc:spChg chg="del">
          <ac:chgData name="Leandro Waingurt" userId="921a6500-7ae6-4f21-9a3e-9103a9641675" providerId="ADAL" clId="{B9732FCF-BDBA-42E0-84E1-646A46DD9A92}" dt="2020-06-11T00:09:06.226" v="442" actId="478"/>
          <ac:spMkLst>
            <pc:docMk/>
            <pc:sldMk cId="2911208045" sldId="4605"/>
            <ac:spMk id="57" creationId="{370216E1-2EB1-474E-BF92-AEA8C35A2E2A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59" creationId="{996D4FE1-6878-433D-9C99-BBB1F9AE53F7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60" creationId="{FBC704E7-1CD2-49B0-9086-27EE42BF48F5}"/>
          </ac:spMkLst>
        </pc:spChg>
        <pc:spChg chg="del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61" creationId="{3583DCAE-FF83-471C-86EC-92C2E58E9BAE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63" creationId="{77B81A32-AC50-4489-8BB8-AF3DA197F80A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64" creationId="{1CFEDFDD-F166-40FD-9C7A-0A00B71CB0B8}"/>
          </ac:spMkLst>
        </pc:spChg>
        <pc:spChg chg="del">
          <ac:chgData name="Leandro Waingurt" userId="921a6500-7ae6-4f21-9a3e-9103a9641675" providerId="ADAL" clId="{B9732FCF-BDBA-42E0-84E1-646A46DD9A92}" dt="2020-06-11T00:08:40.765" v="431" actId="478"/>
          <ac:spMkLst>
            <pc:docMk/>
            <pc:sldMk cId="2911208045" sldId="4605"/>
            <ac:spMk id="65" creationId="{78BEA148-C88A-4FF8-91A1-62D2851EECA7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66" creationId="{1AB2B853-EB68-4585-A21E-7841A87EDDFB}"/>
          </ac:spMkLst>
        </pc:spChg>
        <pc:spChg chg="del">
          <ac:chgData name="Leandro Waingurt" userId="921a6500-7ae6-4f21-9a3e-9103a9641675" providerId="ADAL" clId="{B9732FCF-BDBA-42E0-84E1-646A46DD9A92}" dt="2020-06-11T00:09:22.159" v="447" actId="478"/>
          <ac:spMkLst>
            <pc:docMk/>
            <pc:sldMk cId="2911208045" sldId="4605"/>
            <ac:spMk id="67" creationId="{DA848DFB-7EA5-42E8-B27A-A54571447530}"/>
          </ac:spMkLst>
        </pc:spChg>
        <pc:spChg chg="del">
          <ac:chgData name="Leandro Waingurt" userId="921a6500-7ae6-4f21-9a3e-9103a9641675" providerId="ADAL" clId="{B9732FCF-BDBA-42E0-84E1-646A46DD9A92}" dt="2020-06-11T00:08:32.384" v="426" actId="478"/>
          <ac:spMkLst>
            <pc:docMk/>
            <pc:sldMk cId="2911208045" sldId="4605"/>
            <ac:spMk id="68" creationId="{0155A256-4EC7-4503-B531-9485D2F16A0D}"/>
          </ac:spMkLst>
        </pc:spChg>
        <pc:spChg chg="del">
          <ac:chgData name="Leandro Waingurt" userId="921a6500-7ae6-4f21-9a3e-9103a9641675" providerId="ADAL" clId="{B9732FCF-BDBA-42E0-84E1-646A46DD9A92}" dt="2020-06-11T00:09:22.159" v="447" actId="478"/>
          <ac:spMkLst>
            <pc:docMk/>
            <pc:sldMk cId="2911208045" sldId="4605"/>
            <ac:spMk id="69" creationId="{84CBDF0E-F7DF-469D-B146-DB16DDD50DCC}"/>
          </ac:spMkLst>
        </pc:spChg>
        <pc:spChg chg="del">
          <ac:chgData name="Leandro Waingurt" userId="921a6500-7ae6-4f21-9a3e-9103a9641675" providerId="ADAL" clId="{B9732FCF-BDBA-42E0-84E1-646A46DD9A92}" dt="2020-06-11T00:08:46.228" v="434" actId="478"/>
          <ac:spMkLst>
            <pc:docMk/>
            <pc:sldMk cId="2911208045" sldId="4605"/>
            <ac:spMk id="70" creationId="{9FF93D7F-C495-4BA5-89F9-B539EEC6023F}"/>
          </ac:spMkLst>
        </pc:spChg>
        <pc:spChg chg="del">
          <ac:chgData name="Leandro Waingurt" userId="921a6500-7ae6-4f21-9a3e-9103a9641675" providerId="ADAL" clId="{B9732FCF-BDBA-42E0-84E1-646A46DD9A92}" dt="2020-06-11T00:09:19.333" v="446" actId="478"/>
          <ac:spMkLst>
            <pc:docMk/>
            <pc:sldMk cId="2911208045" sldId="4605"/>
            <ac:spMk id="71" creationId="{127E7426-6088-4CCC-9736-F5904EEF60AA}"/>
          </ac:spMkLst>
        </pc:spChg>
        <pc:spChg chg="del">
          <ac:chgData name="Leandro Waingurt" userId="921a6500-7ae6-4f21-9a3e-9103a9641675" providerId="ADAL" clId="{B9732FCF-BDBA-42E0-84E1-646A46DD9A92}" dt="2020-06-11T00:06:23.221" v="412" actId="478"/>
          <ac:spMkLst>
            <pc:docMk/>
            <pc:sldMk cId="2911208045" sldId="4605"/>
            <ac:spMk id="72" creationId="{8F0E63AD-1B34-4644-A646-0098CDC3068E}"/>
          </ac:spMkLst>
        </pc:spChg>
        <pc:spChg chg="del">
          <ac:chgData name="Leandro Waingurt" userId="921a6500-7ae6-4f21-9a3e-9103a9641675" providerId="ADAL" clId="{B9732FCF-BDBA-42E0-84E1-646A46DD9A92}" dt="2020-06-11T00:08:48.248" v="436" actId="478"/>
          <ac:spMkLst>
            <pc:docMk/>
            <pc:sldMk cId="2911208045" sldId="4605"/>
            <ac:spMk id="73" creationId="{42EAC694-999A-4918-BD6E-03FB1C7409D3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74" creationId="{99063D72-2102-4FCC-B2DC-63C04672B41D}"/>
          </ac:spMkLst>
        </pc:spChg>
        <pc:spChg chg="del">
          <ac:chgData name="Leandro Waingurt" userId="921a6500-7ae6-4f21-9a3e-9103a9641675" providerId="ADAL" clId="{B9732FCF-BDBA-42E0-84E1-646A46DD9A92}" dt="2020-06-11T00:08:47.230" v="435" actId="478"/>
          <ac:spMkLst>
            <pc:docMk/>
            <pc:sldMk cId="2911208045" sldId="4605"/>
            <ac:spMk id="75" creationId="{14B8173A-4A9A-41DC-AA4D-7FC6D3D76F60}"/>
          </ac:spMkLst>
        </pc:spChg>
        <pc:spChg chg="del">
          <ac:chgData name="Leandro Waingurt" userId="921a6500-7ae6-4f21-9a3e-9103a9641675" providerId="ADAL" clId="{B9732FCF-BDBA-42E0-84E1-646A46DD9A92}" dt="2020-06-11T00:09:06.226" v="442" actId="478"/>
          <ac:spMkLst>
            <pc:docMk/>
            <pc:sldMk cId="2911208045" sldId="4605"/>
            <ac:spMk id="76" creationId="{0A34C34F-F1E9-45A8-8C9B-0C0B8558BBCD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77" creationId="{D0531E4C-D8B3-40A9-B876-82F545E82F1C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78" creationId="{43D7F619-88C9-4DFA-BB74-00DFE9902184}"/>
          </ac:spMkLst>
        </pc:spChg>
        <pc:spChg chg="del mod">
          <ac:chgData name="Leandro Waingurt" userId="921a6500-7ae6-4f21-9a3e-9103a9641675" providerId="ADAL" clId="{B9732FCF-BDBA-42E0-84E1-646A46DD9A92}" dt="2020-06-11T00:08:50.562" v="438" actId="478"/>
          <ac:spMkLst>
            <pc:docMk/>
            <pc:sldMk cId="2911208045" sldId="4605"/>
            <ac:spMk id="80" creationId="{0BCEB841-5D7C-4C23-B10E-0D7B6FE70CB9}"/>
          </ac:spMkLst>
        </pc:spChg>
        <pc:spChg chg="del">
          <ac:chgData name="Leandro Waingurt" userId="921a6500-7ae6-4f21-9a3e-9103a9641675" providerId="ADAL" clId="{B9732FCF-BDBA-42E0-84E1-646A46DD9A92}" dt="2020-06-11T00:08:37.589" v="430" actId="478"/>
          <ac:spMkLst>
            <pc:docMk/>
            <pc:sldMk cId="2911208045" sldId="4605"/>
            <ac:spMk id="82" creationId="{C78C93FB-B62A-41CF-A80E-0FC52C69730B}"/>
          </ac:spMkLst>
        </pc:spChg>
        <pc:spChg chg="del">
          <ac:chgData name="Leandro Waingurt" userId="921a6500-7ae6-4f21-9a3e-9103a9641675" providerId="ADAL" clId="{B9732FCF-BDBA-42E0-84E1-646A46DD9A92}" dt="2020-06-11T00:08:35.633" v="429" actId="478"/>
          <ac:spMkLst>
            <pc:docMk/>
            <pc:sldMk cId="2911208045" sldId="4605"/>
            <ac:spMk id="84" creationId="{470E12EC-A320-4C57-B347-FA79CAD20817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86" creationId="{CB38354B-39AE-463A-8AF7-5E83953CDFBC}"/>
          </ac:spMkLst>
        </pc:spChg>
        <pc:spChg chg="del">
          <ac:chgData name="Leandro Waingurt" userId="921a6500-7ae6-4f21-9a3e-9103a9641675" providerId="ADAL" clId="{B9732FCF-BDBA-42E0-84E1-646A46DD9A92}" dt="2020-06-11T00:09:22.159" v="447" actId="478"/>
          <ac:spMkLst>
            <pc:docMk/>
            <pc:sldMk cId="2911208045" sldId="4605"/>
            <ac:spMk id="87" creationId="{8EBE45D3-AE91-4BEA-A22A-461A28B84034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89" creationId="{C8EB8B03-05A9-4748-9769-BEC9BE0B999D}"/>
          </ac:spMkLst>
        </pc:spChg>
        <pc:spChg chg="del">
          <ac:chgData name="Leandro Waingurt" userId="921a6500-7ae6-4f21-9a3e-9103a9641675" providerId="ADAL" clId="{B9732FCF-BDBA-42E0-84E1-646A46DD9A92}" dt="2020-06-11T00:08:41.936" v="432" actId="478"/>
          <ac:spMkLst>
            <pc:docMk/>
            <pc:sldMk cId="2911208045" sldId="4605"/>
            <ac:spMk id="90" creationId="{6342599B-555A-4C07-9D44-BCD77E068275}"/>
          </ac:spMkLst>
        </pc:spChg>
        <pc:spChg chg="del mod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91" creationId="{80960DC3-6C3A-423C-841C-319B6A6EAA49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92" creationId="{8A0A0980-A866-4F9D-8AFD-069E90B9683D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93" creationId="{93335CB8-C2E5-45AF-A46F-7BE355F10808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94" creationId="{659A438F-AAB1-446E-9E01-1EECF0BC3884}"/>
          </ac:spMkLst>
        </pc:spChg>
        <pc:spChg chg="del mod">
          <ac:chgData name="Leandro Waingurt" userId="921a6500-7ae6-4f21-9a3e-9103a9641675" providerId="ADAL" clId="{B9732FCF-BDBA-42E0-84E1-646A46DD9A92}" dt="2020-06-11T00:08:34.756" v="428" actId="478"/>
          <ac:spMkLst>
            <pc:docMk/>
            <pc:sldMk cId="2911208045" sldId="4605"/>
            <ac:spMk id="95" creationId="{6F128AFD-4386-4D99-A05A-FED88DD8B043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96" creationId="{52B22DBF-A33A-483F-B45C-74F6EFD1F1CD}"/>
          </ac:spMkLst>
        </pc:spChg>
        <pc:spChg chg="del mod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97" creationId="{9135E442-1DBA-4811-BE61-B41A65C97982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98" creationId="{E1186B31-B0C3-2745-8842-36AB7A7E38A4}"/>
          </ac:spMkLst>
        </pc:spChg>
        <pc:spChg chg="del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118" creationId="{CD2B8587-31D5-4416-895C-BABFBA1DDA9E}"/>
          </ac:spMkLst>
        </pc:spChg>
        <pc:spChg chg="del mod">
          <ac:chgData name="Leandro Waingurt" userId="921a6500-7ae6-4f21-9a3e-9103a9641675" providerId="ADAL" clId="{B9732FCF-BDBA-42E0-84E1-646A46DD9A92}" dt="2020-06-11T02:16:46.394" v="594" actId="478"/>
          <ac:spMkLst>
            <pc:docMk/>
            <pc:sldMk cId="2911208045" sldId="4605"/>
            <ac:spMk id="120" creationId="{F6E31667-4763-4F62-B7A1-873AE7824A26}"/>
          </ac:spMkLst>
        </pc:spChg>
        <pc:spChg chg="del">
          <ac:chgData name="Leandro Waingurt" userId="921a6500-7ae6-4f21-9a3e-9103a9641675" providerId="ADAL" clId="{B9732FCF-BDBA-42E0-84E1-646A46DD9A92}" dt="2020-06-11T00:09:09.786" v="443" actId="478"/>
          <ac:spMkLst>
            <pc:docMk/>
            <pc:sldMk cId="2911208045" sldId="4605"/>
            <ac:spMk id="121" creationId="{5B417293-673F-4DED-AC44-320A1855FAB5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122" creationId="{39C6335B-4ECA-495E-ADE5-27D342DECBF1}"/>
          </ac:spMkLst>
        </pc:spChg>
        <pc:spChg chg="del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124" creationId="{8B4BFAD0-6B2F-4837-BB39-4C76A1322C0E}"/>
          </ac:spMkLst>
        </pc:spChg>
        <pc:spChg chg="del mod">
          <ac:chgData name="Leandro Waingurt" userId="921a6500-7ae6-4f21-9a3e-9103a9641675" providerId="ADAL" clId="{B9732FCF-BDBA-42E0-84E1-646A46DD9A92}" dt="2020-06-11T00:08:59.542" v="441" actId="478"/>
          <ac:spMkLst>
            <pc:docMk/>
            <pc:sldMk cId="2911208045" sldId="4605"/>
            <ac:spMk id="125" creationId="{0780B867-6772-4A22-B0A6-ED0B2532AB39}"/>
          </ac:spMkLst>
        </pc:spChg>
        <pc:spChg chg="mod">
          <ac:chgData name="Leandro Waingurt" userId="921a6500-7ae6-4f21-9a3e-9103a9641675" providerId="ADAL" clId="{B9732FCF-BDBA-42E0-84E1-646A46DD9A92}" dt="2020-06-11T02:20:06.504" v="619" actId="20577"/>
          <ac:spMkLst>
            <pc:docMk/>
            <pc:sldMk cId="2911208045" sldId="4605"/>
            <ac:spMk id="145" creationId="{791EBF87-D3CD-4615-B2F9-A541366EA879}"/>
          </ac:spMkLst>
        </pc:spChg>
        <pc:grpChg chg="del">
          <ac:chgData name="Leandro Waingurt" userId="921a6500-7ae6-4f21-9a3e-9103a9641675" providerId="ADAL" clId="{B9732FCF-BDBA-42E0-84E1-646A46DD9A92}" dt="2020-06-11T02:16:46.394" v="594" actId="478"/>
          <ac:grpSpMkLst>
            <pc:docMk/>
            <pc:sldMk cId="2911208045" sldId="4605"/>
            <ac:grpSpMk id="16" creationId="{67D25EC0-A5A1-4984-96BD-077B6BDB3938}"/>
          </ac:grpSpMkLst>
        </pc:grpChg>
        <pc:graphicFrameChg chg="add mod">
          <ac:chgData name="Leandro Waingurt" userId="921a6500-7ae6-4f21-9a3e-9103a9641675" providerId="ADAL" clId="{B9732FCF-BDBA-42E0-84E1-646A46DD9A92}" dt="2020-06-11T02:18:36.260" v="607" actId="1076"/>
          <ac:graphicFrameMkLst>
            <pc:docMk/>
            <pc:sldMk cId="2911208045" sldId="4605"/>
            <ac:graphicFrameMk id="79" creationId="{D2A69F33-8A3B-4F58-AD04-989F292FF9BB}"/>
          </ac:graphicFrameMkLst>
        </pc:graphicFrameChg>
        <pc:graphicFrameChg chg="add mod">
          <ac:chgData name="Leandro Waingurt" userId="921a6500-7ae6-4f21-9a3e-9103a9641675" providerId="ADAL" clId="{B9732FCF-BDBA-42E0-84E1-646A46DD9A92}" dt="2020-06-11T02:19:12.965" v="609" actId="1076"/>
          <ac:graphicFrameMkLst>
            <pc:docMk/>
            <pc:sldMk cId="2911208045" sldId="4605"/>
            <ac:graphicFrameMk id="83" creationId="{21FA0103-F453-4E59-9774-F9BC7B78F9F5}"/>
          </ac:graphicFrameMkLst>
        </pc:graphicFrameChg>
        <pc:cxnChg chg="del">
          <ac:chgData name="Leandro Waingurt" userId="921a6500-7ae6-4f21-9a3e-9103a9641675" providerId="ADAL" clId="{B9732FCF-BDBA-42E0-84E1-646A46DD9A92}" dt="2020-06-11T02:16:46.394" v="594" actId="478"/>
          <ac:cxnSpMkLst>
            <pc:docMk/>
            <pc:sldMk cId="2911208045" sldId="4605"/>
            <ac:cxnSpMk id="81" creationId="{91AF00A5-B8EC-5E47-98FC-8B6700479CB3}"/>
          </ac:cxnSpMkLst>
        </pc:cxnChg>
      </pc:sldChg>
      <pc:sldChg chg="addSp delSp modSp add mod">
        <pc:chgData name="Leandro Waingurt" userId="921a6500-7ae6-4f21-9a3e-9103a9641675" providerId="ADAL" clId="{B9732FCF-BDBA-42E0-84E1-646A46DD9A92}" dt="2020-06-11T17:13:31.292" v="1550" actId="20577"/>
        <pc:sldMkLst>
          <pc:docMk/>
          <pc:sldMk cId="1662069859" sldId="4606"/>
        </pc:sldMkLst>
        <pc:spChg chg="add mod">
          <ac:chgData name="Leandro Waingurt" userId="921a6500-7ae6-4f21-9a3e-9103a9641675" providerId="ADAL" clId="{B9732FCF-BDBA-42E0-84E1-646A46DD9A92}" dt="2020-06-11T17:13:04.683" v="1506" actId="20577"/>
          <ac:spMkLst>
            <pc:docMk/>
            <pc:sldMk cId="1662069859" sldId="4606"/>
            <ac:spMk id="38" creationId="{8B9D6E85-3EB3-43D4-920C-7E7EE4D5A200}"/>
          </ac:spMkLst>
        </pc:spChg>
        <pc:spChg chg="add mod">
          <ac:chgData name="Leandro Waingurt" userId="921a6500-7ae6-4f21-9a3e-9103a9641675" providerId="ADAL" clId="{B9732FCF-BDBA-42E0-84E1-646A46DD9A92}" dt="2020-06-11T17:13:31.292" v="1550" actId="20577"/>
          <ac:spMkLst>
            <pc:docMk/>
            <pc:sldMk cId="1662069859" sldId="4606"/>
            <ac:spMk id="39" creationId="{D859395C-7D0F-4C72-A03F-E47FE76B0EE6}"/>
          </ac:spMkLst>
        </pc:spChg>
        <pc:spChg chg="mod">
          <ac:chgData name="Leandro Waingurt" userId="921a6500-7ae6-4f21-9a3e-9103a9641675" providerId="ADAL" clId="{B9732FCF-BDBA-42E0-84E1-646A46DD9A92}" dt="2020-06-11T17:08:56.259" v="1447" actId="20577"/>
          <ac:spMkLst>
            <pc:docMk/>
            <pc:sldMk cId="1662069859" sldId="4606"/>
            <ac:spMk id="45" creationId="{F031E74D-A98E-4AE2-9B0C-1B6442741BD4}"/>
          </ac:spMkLst>
        </pc:spChg>
        <pc:spChg chg="mod">
          <ac:chgData name="Leandro Waingurt" userId="921a6500-7ae6-4f21-9a3e-9103a9641675" providerId="ADAL" clId="{B9732FCF-BDBA-42E0-84E1-646A46DD9A92}" dt="2020-06-11T00:30:22.433" v="511" actId="20577"/>
          <ac:spMkLst>
            <pc:docMk/>
            <pc:sldMk cId="1662069859" sldId="4606"/>
            <ac:spMk id="61" creationId="{3583DCAE-FF83-471C-86EC-92C2E58E9BAE}"/>
          </ac:spMkLst>
        </pc:spChg>
        <pc:spChg chg="mod">
          <ac:chgData name="Leandro Waingurt" userId="921a6500-7ae6-4f21-9a3e-9103a9641675" providerId="ADAL" clId="{B9732FCF-BDBA-42E0-84E1-646A46DD9A92}" dt="2020-06-11T17:07:24.314" v="1404" actId="6549"/>
          <ac:spMkLst>
            <pc:docMk/>
            <pc:sldMk cId="1662069859" sldId="4606"/>
            <ac:spMk id="72" creationId="{8F0E63AD-1B34-4644-A646-0098CDC3068E}"/>
          </ac:spMkLst>
        </pc:spChg>
        <pc:spChg chg="mod">
          <ac:chgData name="Leandro Waingurt" userId="921a6500-7ae6-4f21-9a3e-9103a9641675" providerId="ADAL" clId="{B9732FCF-BDBA-42E0-84E1-646A46DD9A92}" dt="2020-06-11T03:22:29.049" v="963" actId="1076"/>
          <ac:spMkLst>
            <pc:docMk/>
            <pc:sldMk cId="1662069859" sldId="4606"/>
            <ac:spMk id="96" creationId="{E7DB36DB-A68D-6C44-88A1-E88D3E2272FC}"/>
          </ac:spMkLst>
        </pc:spChg>
        <pc:spChg chg="mod">
          <ac:chgData name="Leandro Waingurt" userId="921a6500-7ae6-4f21-9a3e-9103a9641675" providerId="ADAL" clId="{B9732FCF-BDBA-42E0-84E1-646A46DD9A92}" dt="2020-06-11T17:08:14.836" v="1405" actId="1076"/>
          <ac:spMkLst>
            <pc:docMk/>
            <pc:sldMk cId="1662069859" sldId="4606"/>
            <ac:spMk id="99" creationId="{86CA120D-31FE-D447-BDE2-1300B3294890}"/>
          </ac:spMkLst>
        </pc:spChg>
        <pc:spChg chg="mod">
          <ac:chgData name="Leandro Waingurt" userId="921a6500-7ae6-4f21-9a3e-9103a9641675" providerId="ADAL" clId="{B9732FCF-BDBA-42E0-84E1-646A46DD9A92}" dt="2020-06-11T03:22:36.178" v="964" actId="1076"/>
          <ac:spMkLst>
            <pc:docMk/>
            <pc:sldMk cId="1662069859" sldId="4606"/>
            <ac:spMk id="100" creationId="{C9AA3079-734D-7D4B-9571-C616A0391F35}"/>
          </ac:spMkLst>
        </pc:spChg>
        <pc:spChg chg="mod">
          <ac:chgData name="Leandro Waingurt" userId="921a6500-7ae6-4f21-9a3e-9103a9641675" providerId="ADAL" clId="{B9732FCF-BDBA-42E0-84E1-646A46DD9A92}" dt="2020-06-11T17:11:29.018" v="1454" actId="20577"/>
          <ac:spMkLst>
            <pc:docMk/>
            <pc:sldMk cId="1662069859" sldId="4606"/>
            <ac:spMk id="101" creationId="{1CF115E5-A851-2C4F-905A-3136FDCB5991}"/>
          </ac:spMkLst>
        </pc:spChg>
        <pc:spChg chg="mod">
          <ac:chgData name="Leandro Waingurt" userId="921a6500-7ae6-4f21-9a3e-9103a9641675" providerId="ADAL" clId="{B9732FCF-BDBA-42E0-84E1-646A46DD9A92}" dt="2020-06-11T17:08:27.494" v="1439" actId="1036"/>
          <ac:spMkLst>
            <pc:docMk/>
            <pc:sldMk cId="1662069859" sldId="4606"/>
            <ac:spMk id="102" creationId="{11FE916E-40CD-6340-B2E5-086EE8B8AF54}"/>
          </ac:spMkLst>
        </pc:spChg>
        <pc:spChg chg="mod">
          <ac:chgData name="Leandro Waingurt" userId="921a6500-7ae6-4f21-9a3e-9103a9641675" providerId="ADAL" clId="{B9732FCF-BDBA-42E0-84E1-646A46DD9A92}" dt="2020-06-11T17:08:27.494" v="1439" actId="1036"/>
          <ac:spMkLst>
            <pc:docMk/>
            <pc:sldMk cId="1662069859" sldId="4606"/>
            <ac:spMk id="103" creationId="{A181DC93-161C-164A-A96F-FC9CFB9350D4}"/>
          </ac:spMkLst>
        </pc:spChg>
        <pc:spChg chg="del">
          <ac:chgData name="Leandro Waingurt" userId="921a6500-7ae6-4f21-9a3e-9103a9641675" providerId="ADAL" clId="{B9732FCF-BDBA-42E0-84E1-646A46DD9A92}" dt="2020-06-11T17:08:45.371" v="1440" actId="478"/>
          <ac:spMkLst>
            <pc:docMk/>
            <pc:sldMk cId="1662069859" sldId="4606"/>
            <ac:spMk id="104" creationId="{48181438-3E81-2F49-B9B4-BC1E472BED88}"/>
          </ac:spMkLst>
        </pc:spChg>
        <pc:spChg chg="mod">
          <ac:chgData name="Leandro Waingurt" userId="921a6500-7ae6-4f21-9a3e-9103a9641675" providerId="ADAL" clId="{B9732FCF-BDBA-42E0-84E1-646A46DD9A92}" dt="2020-06-11T17:12:21.887" v="1470" actId="6549"/>
          <ac:spMkLst>
            <pc:docMk/>
            <pc:sldMk cId="1662069859" sldId="4606"/>
            <ac:spMk id="105" creationId="{138E4FA7-D86E-2D4A-956B-BEFD295BFDF8}"/>
          </ac:spMkLst>
        </pc:spChg>
        <pc:spChg chg="mod">
          <ac:chgData name="Leandro Waingurt" userId="921a6500-7ae6-4f21-9a3e-9103a9641675" providerId="ADAL" clId="{B9732FCF-BDBA-42E0-84E1-646A46DD9A92}" dt="2020-06-11T17:08:27.494" v="1439" actId="1036"/>
          <ac:spMkLst>
            <pc:docMk/>
            <pc:sldMk cId="1662069859" sldId="4606"/>
            <ac:spMk id="106" creationId="{45F9F5A3-1B7F-3D41-A373-2E6EDE59761B}"/>
          </ac:spMkLst>
        </pc:spChg>
      </pc:sldChg>
      <pc:sldChg chg="addSp delSp modSp add mod">
        <pc:chgData name="Leandro Waingurt" userId="921a6500-7ae6-4f21-9a3e-9103a9641675" providerId="ADAL" clId="{B9732FCF-BDBA-42E0-84E1-646A46DD9A92}" dt="2020-06-11T17:50:17.244" v="1556"/>
        <pc:sldMkLst>
          <pc:docMk/>
          <pc:sldMk cId="599519131" sldId="4607"/>
        </pc:sldMkLst>
        <pc:spChg chg="mod">
          <ac:chgData name="Leandro Waingurt" userId="921a6500-7ae6-4f21-9a3e-9103a9641675" providerId="ADAL" clId="{B9732FCF-BDBA-42E0-84E1-646A46DD9A92}" dt="2020-06-11T00:31:13.320" v="524" actId="20577"/>
          <ac:spMkLst>
            <pc:docMk/>
            <pc:sldMk cId="599519131" sldId="4607"/>
            <ac:spMk id="145" creationId="{791EBF87-D3CD-4615-B2F9-A541366EA879}"/>
          </ac:spMkLst>
        </pc:spChg>
        <pc:graphicFrameChg chg="del modGraphic">
          <ac:chgData name="Leandro Waingurt" userId="921a6500-7ae6-4f21-9a3e-9103a9641675" providerId="ADAL" clId="{B9732FCF-BDBA-42E0-84E1-646A46DD9A92}" dt="2020-06-11T17:48:19.404" v="1553" actId="478"/>
          <ac:graphicFrameMkLst>
            <pc:docMk/>
            <pc:sldMk cId="599519131" sldId="4607"/>
            <ac:graphicFrameMk id="2" creationId="{02F18A9C-C85D-F44F-AC1F-A8548A08C74F}"/>
          </ac:graphicFrameMkLst>
        </pc:graphicFrameChg>
        <pc:picChg chg="add del">
          <ac:chgData name="Leandro Waingurt" userId="921a6500-7ae6-4f21-9a3e-9103a9641675" providerId="ADAL" clId="{B9732FCF-BDBA-42E0-84E1-646A46DD9A92}" dt="2020-06-11T17:48:41.644" v="1555" actId="478"/>
          <ac:picMkLst>
            <pc:docMk/>
            <pc:sldMk cId="599519131" sldId="4607"/>
            <ac:picMk id="4" creationId="{6CEB9551-FCC9-42B9-8E5D-B49D104E1EDA}"/>
          </ac:picMkLst>
        </pc:picChg>
        <pc:picChg chg="add">
          <ac:chgData name="Leandro Waingurt" userId="921a6500-7ae6-4f21-9a3e-9103a9641675" providerId="ADAL" clId="{B9732FCF-BDBA-42E0-84E1-646A46DD9A92}" dt="2020-06-11T17:50:17.244" v="1556"/>
          <ac:picMkLst>
            <pc:docMk/>
            <pc:sldMk cId="599519131" sldId="4607"/>
            <ac:picMk id="5" creationId="{FD5D79A4-F77E-48C0-9830-F8C2BEDA6B35}"/>
          </ac:picMkLst>
        </pc:picChg>
      </pc:sldChg>
      <pc:sldChg chg="modSp add del mod">
        <pc:chgData name="Leandro Waingurt" userId="921a6500-7ae6-4f21-9a3e-9103a9641675" providerId="ADAL" clId="{B9732FCF-BDBA-42E0-84E1-646A46DD9A92}" dt="2020-06-11T13:45:25.927" v="975" actId="47"/>
        <pc:sldMkLst>
          <pc:docMk/>
          <pc:sldMk cId="3810745034" sldId="4608"/>
        </pc:sldMkLst>
        <pc:spChg chg="mod">
          <ac:chgData name="Leandro Waingurt" userId="921a6500-7ae6-4f21-9a3e-9103a9641675" providerId="ADAL" clId="{B9732FCF-BDBA-42E0-84E1-646A46DD9A92}" dt="2020-06-11T01:33:39.255" v="570" actId="14100"/>
          <ac:spMkLst>
            <pc:docMk/>
            <pc:sldMk cId="3810745034" sldId="4608"/>
            <ac:spMk id="54" creationId="{3FAE2BB4-DF09-4B69-85D9-A15D93E2AF68}"/>
          </ac:spMkLst>
        </pc:spChg>
        <pc:spChg chg="mod">
          <ac:chgData name="Leandro Waingurt" userId="921a6500-7ae6-4f21-9a3e-9103a9641675" providerId="ADAL" clId="{B9732FCF-BDBA-42E0-84E1-646A46DD9A92}" dt="2020-06-11T01:33:09.802" v="567" actId="1076"/>
          <ac:spMkLst>
            <pc:docMk/>
            <pc:sldMk cId="3810745034" sldId="4608"/>
            <ac:spMk id="79" creationId="{FBF5F45B-7916-4F2A-BF61-EFF2BA176B85}"/>
          </ac:spMkLst>
        </pc:spChg>
        <pc:spChg chg="mod">
          <ac:chgData name="Leandro Waingurt" userId="921a6500-7ae6-4f21-9a3e-9103a9641675" providerId="ADAL" clId="{B9732FCF-BDBA-42E0-84E1-646A46DD9A92}" dt="2020-06-11T01:33:23.281" v="568" actId="1076"/>
          <ac:spMkLst>
            <pc:docMk/>
            <pc:sldMk cId="3810745034" sldId="4608"/>
            <ac:spMk id="83" creationId="{C5749436-70BF-4861-856C-9CF0D240511C}"/>
          </ac:spMkLst>
        </pc:spChg>
        <pc:spChg chg="mod">
          <ac:chgData name="Leandro Waingurt" userId="921a6500-7ae6-4f21-9a3e-9103a9641675" providerId="ADAL" clId="{B9732FCF-BDBA-42E0-84E1-646A46DD9A92}" dt="2020-06-11T01:32:59.722" v="565" actId="1076"/>
          <ac:spMkLst>
            <pc:docMk/>
            <pc:sldMk cId="3810745034" sldId="4608"/>
            <ac:spMk id="99" creationId="{B10BBB70-3947-4100-A14B-C361198285DA}"/>
          </ac:spMkLst>
        </pc:spChg>
      </pc:sldChg>
      <pc:sldChg chg="modSp add del mod">
        <pc:chgData name="Leandro Waingurt" userId="921a6500-7ae6-4f21-9a3e-9103a9641675" providerId="ADAL" clId="{B9732FCF-BDBA-42E0-84E1-646A46DD9A92}" dt="2020-06-11T13:47:19.466" v="978" actId="47"/>
        <pc:sldMkLst>
          <pc:docMk/>
          <pc:sldMk cId="7221616" sldId="4609"/>
        </pc:sldMkLst>
        <pc:spChg chg="mod">
          <ac:chgData name="Leandro Waingurt" userId="921a6500-7ae6-4f21-9a3e-9103a9641675" providerId="ADAL" clId="{B9732FCF-BDBA-42E0-84E1-646A46DD9A92}" dt="2020-06-11T01:34:06.622" v="571" actId="1076"/>
          <ac:spMkLst>
            <pc:docMk/>
            <pc:sldMk cId="7221616" sldId="4609"/>
            <ac:spMk id="52" creationId="{BDBD0997-9E07-48BA-9E88-07BA85C639E2}"/>
          </ac:spMkLst>
        </pc:spChg>
      </pc:sldChg>
      <pc:sldChg chg="addSp delSp add mod">
        <pc:chgData name="Leandro Waingurt" userId="921a6500-7ae6-4f21-9a3e-9103a9641675" providerId="ADAL" clId="{B9732FCF-BDBA-42E0-84E1-646A46DD9A92}" dt="2020-06-11T14:00:18.592" v="1021"/>
        <pc:sldMkLst>
          <pc:docMk/>
          <pc:sldMk cId="2532411085" sldId="4610"/>
        </pc:sldMkLst>
        <pc:picChg chg="add">
          <ac:chgData name="Leandro Waingurt" userId="921a6500-7ae6-4f21-9a3e-9103a9641675" providerId="ADAL" clId="{B9732FCF-BDBA-42E0-84E1-646A46DD9A92}" dt="2020-06-11T14:00:18.592" v="1021"/>
          <ac:picMkLst>
            <pc:docMk/>
            <pc:sldMk cId="2532411085" sldId="4610"/>
            <ac:picMk id="2" creationId="{C8831AD5-B42D-405A-B298-1F1CC1E8F606}"/>
          </ac:picMkLst>
        </pc:picChg>
        <pc:picChg chg="del">
          <ac:chgData name="Leandro Waingurt" userId="921a6500-7ae6-4f21-9a3e-9103a9641675" providerId="ADAL" clId="{B9732FCF-BDBA-42E0-84E1-646A46DD9A92}" dt="2020-06-11T14:00:15.813" v="1020" actId="478"/>
          <ac:picMkLst>
            <pc:docMk/>
            <pc:sldMk cId="2532411085" sldId="4610"/>
            <ac:picMk id="3" creationId="{A55BB981-D246-47B1-82E6-DE9112CA280A}"/>
          </ac:picMkLst>
        </pc:picChg>
      </pc:sldChg>
      <pc:sldChg chg="addSp delSp add mod">
        <pc:chgData name="Leandro Waingurt" userId="921a6500-7ae6-4f21-9a3e-9103a9641675" providerId="ADAL" clId="{B9732FCF-BDBA-42E0-84E1-646A46DD9A92}" dt="2020-06-11T14:00:40.197" v="1023"/>
        <pc:sldMkLst>
          <pc:docMk/>
          <pc:sldMk cId="2278571157" sldId="4611"/>
        </pc:sldMkLst>
        <pc:picChg chg="del">
          <ac:chgData name="Leandro Waingurt" userId="921a6500-7ae6-4f21-9a3e-9103a9641675" providerId="ADAL" clId="{B9732FCF-BDBA-42E0-84E1-646A46DD9A92}" dt="2020-06-11T14:00:28.622" v="1022" actId="478"/>
          <ac:picMkLst>
            <pc:docMk/>
            <pc:sldMk cId="2278571157" sldId="4611"/>
            <ac:picMk id="2" creationId="{48CA7FDF-677A-480F-BC0F-C12EDF536C42}"/>
          </ac:picMkLst>
        </pc:picChg>
        <pc:picChg chg="add">
          <ac:chgData name="Leandro Waingurt" userId="921a6500-7ae6-4f21-9a3e-9103a9641675" providerId="ADAL" clId="{B9732FCF-BDBA-42E0-84E1-646A46DD9A92}" dt="2020-06-11T14:00:40.197" v="1023"/>
          <ac:picMkLst>
            <pc:docMk/>
            <pc:sldMk cId="2278571157" sldId="4611"/>
            <ac:picMk id="3" creationId="{A79D3A0F-0FEC-43D0-8056-185482AD4CDB}"/>
          </ac:picMkLst>
        </pc:picChg>
      </pc:sldChg>
      <pc:sldChg chg="addSp delSp modSp add del mod">
        <pc:chgData name="Leandro Waingurt" userId="921a6500-7ae6-4f21-9a3e-9103a9641675" providerId="ADAL" clId="{B9732FCF-BDBA-42E0-84E1-646A46DD9A92}" dt="2020-06-11T14:08:00.039" v="1026" actId="47"/>
        <pc:sldMkLst>
          <pc:docMk/>
          <pc:sldMk cId="2043704519" sldId="4612"/>
        </pc:sldMkLst>
        <pc:spChg chg="add mod">
          <ac:chgData name="Leandro Waingurt" userId="921a6500-7ae6-4f21-9a3e-9103a9641675" providerId="ADAL" clId="{B9732FCF-BDBA-42E0-84E1-646A46DD9A92}" dt="2020-06-11T13:48:24.392" v="1018" actId="1037"/>
          <ac:spMkLst>
            <pc:docMk/>
            <pc:sldMk cId="2043704519" sldId="4612"/>
            <ac:spMk id="17" creationId="{59B84A60-C49B-46FE-BB18-A637AA6544C9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39" creationId="{D5112827-C555-4E85-BB95-1226DE541D93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41" creationId="{DFD11ADE-13E1-4326-89EE-E70BAE301BDC}"/>
          </ac:spMkLst>
        </pc:spChg>
        <pc:spChg chg="del">
          <ac:chgData name="Leandro Waingurt" userId="921a6500-7ae6-4f21-9a3e-9103a9641675" providerId="ADAL" clId="{B9732FCF-BDBA-42E0-84E1-646A46DD9A92}" dt="2020-06-11T00:40:25.639" v="557" actId="478"/>
          <ac:spMkLst>
            <pc:docMk/>
            <pc:sldMk cId="2043704519" sldId="4612"/>
            <ac:spMk id="45" creationId="{F031E74D-A98E-4AE2-9B0C-1B6442741BD4}"/>
          </ac:spMkLst>
        </pc:spChg>
        <pc:spChg chg="del">
          <ac:chgData name="Leandro Waingurt" userId="921a6500-7ae6-4f21-9a3e-9103a9641675" providerId="ADAL" clId="{B9732FCF-BDBA-42E0-84E1-646A46DD9A92}" dt="2020-06-11T00:40:17.838" v="554" actId="478"/>
          <ac:spMkLst>
            <pc:docMk/>
            <pc:sldMk cId="2043704519" sldId="4612"/>
            <ac:spMk id="54" creationId="{3FAE2BB4-DF09-4B69-85D9-A15D93E2AF68}"/>
          </ac:spMkLst>
        </pc:spChg>
        <pc:spChg chg="del">
          <ac:chgData name="Leandro Waingurt" userId="921a6500-7ae6-4f21-9a3e-9103a9641675" providerId="ADAL" clId="{B9732FCF-BDBA-42E0-84E1-646A46DD9A92}" dt="2020-06-11T00:40:18.771" v="555" actId="478"/>
          <ac:spMkLst>
            <pc:docMk/>
            <pc:sldMk cId="2043704519" sldId="4612"/>
            <ac:spMk id="59" creationId="{996D4FE1-6878-433D-9C99-BBB1F9AE53F7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65" creationId="{78BEA148-C88A-4FF8-91A1-62D2851EECA7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68" creationId="{0155A256-4EC7-4503-B531-9485D2F16A0D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69" creationId="{84CBDF0E-F7DF-469D-B146-DB16DDD50DCC}"/>
          </ac:spMkLst>
        </pc:spChg>
        <pc:spChg chg="del mod">
          <ac:chgData name="Leandro Waingurt" userId="921a6500-7ae6-4f21-9a3e-9103a9641675" providerId="ADAL" clId="{B9732FCF-BDBA-42E0-84E1-646A46DD9A92}" dt="2020-06-11T14:05:28.757" v="1024" actId="478"/>
          <ac:spMkLst>
            <pc:docMk/>
            <pc:sldMk cId="2043704519" sldId="4612"/>
            <ac:spMk id="70" creationId="{9FF93D7F-C495-4BA5-89F9-B539EEC6023F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72" creationId="{8F0E63AD-1B34-4644-A646-0098CDC3068E}"/>
          </ac:spMkLst>
        </pc:spChg>
        <pc:spChg chg="del mod">
          <ac:chgData name="Leandro Waingurt" userId="921a6500-7ae6-4f21-9a3e-9103a9641675" providerId="ADAL" clId="{B9732FCF-BDBA-42E0-84E1-646A46DD9A92}" dt="2020-06-11T14:05:28.757" v="1024" actId="478"/>
          <ac:spMkLst>
            <pc:docMk/>
            <pc:sldMk cId="2043704519" sldId="4612"/>
            <ac:spMk id="73" creationId="{42EAC694-999A-4918-BD6E-03FB1C7409D3}"/>
          </ac:spMkLst>
        </pc:spChg>
        <pc:spChg chg="del mod">
          <ac:chgData name="Leandro Waingurt" userId="921a6500-7ae6-4f21-9a3e-9103a9641675" providerId="ADAL" clId="{B9732FCF-BDBA-42E0-84E1-646A46DD9A92}" dt="2020-06-11T14:05:28.757" v="1024" actId="478"/>
          <ac:spMkLst>
            <pc:docMk/>
            <pc:sldMk cId="2043704519" sldId="4612"/>
            <ac:spMk id="75" creationId="{14B8173A-4A9A-41DC-AA4D-7FC6D3D76F60}"/>
          </ac:spMkLst>
        </pc:spChg>
        <pc:spChg chg="del">
          <ac:chgData name="Leandro Waingurt" userId="921a6500-7ae6-4f21-9a3e-9103a9641675" providerId="ADAL" clId="{B9732FCF-BDBA-42E0-84E1-646A46DD9A92}" dt="2020-06-11T00:37:47.388" v="547" actId="478"/>
          <ac:spMkLst>
            <pc:docMk/>
            <pc:sldMk cId="2043704519" sldId="4612"/>
            <ac:spMk id="78" creationId="{D6B1D7DC-A2D9-4356-BA7C-5AD7937A4A5F}"/>
          </ac:spMkLst>
        </pc:spChg>
        <pc:spChg chg="del">
          <ac:chgData name="Leandro Waingurt" userId="921a6500-7ae6-4f21-9a3e-9103a9641675" providerId="ADAL" clId="{B9732FCF-BDBA-42E0-84E1-646A46DD9A92}" dt="2020-06-11T00:37:44.339" v="545" actId="478"/>
          <ac:spMkLst>
            <pc:docMk/>
            <pc:sldMk cId="2043704519" sldId="4612"/>
            <ac:spMk id="79" creationId="{FBF5F45B-7916-4F2A-BF61-EFF2BA176B85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80" creationId="{0BCEB841-5D7C-4C23-B10E-0D7B6FE70CB9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82" creationId="{C78C93FB-B62A-41CF-A80E-0FC52C69730B}"/>
          </ac:spMkLst>
        </pc:spChg>
        <pc:spChg chg="del mod">
          <ac:chgData name="Leandro Waingurt" userId="921a6500-7ae6-4f21-9a3e-9103a9641675" providerId="ADAL" clId="{B9732FCF-BDBA-42E0-84E1-646A46DD9A92}" dt="2020-06-11T14:06:37.617" v="1025" actId="478"/>
          <ac:spMkLst>
            <pc:docMk/>
            <pc:sldMk cId="2043704519" sldId="4612"/>
            <ac:spMk id="83" creationId="{C5749436-70BF-4861-856C-9CF0D240511C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84" creationId="{470E12EC-A320-4C57-B347-FA79CAD20817}"/>
          </ac:spMkLst>
        </pc:spChg>
        <pc:spChg chg="del">
          <ac:chgData name="Leandro Waingurt" userId="921a6500-7ae6-4f21-9a3e-9103a9641675" providerId="ADAL" clId="{B9732FCF-BDBA-42E0-84E1-646A46DD9A92}" dt="2020-06-11T00:37:46.261" v="546" actId="478"/>
          <ac:spMkLst>
            <pc:docMk/>
            <pc:sldMk cId="2043704519" sldId="4612"/>
            <ac:spMk id="85" creationId="{FB0964E5-280B-4D25-A7D4-F35CA6FC6D79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90" creationId="{6342599B-555A-4C07-9D44-BCD77E068275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91" creationId="{80960DC3-6C3A-423C-841C-319B6A6EAA49}"/>
          </ac:spMkLst>
        </pc:spChg>
        <pc:spChg chg="mod">
          <ac:chgData name="Leandro Waingurt" userId="921a6500-7ae6-4f21-9a3e-9103a9641675" providerId="ADAL" clId="{B9732FCF-BDBA-42E0-84E1-646A46DD9A92}" dt="2020-06-11T00:37:51.520" v="548" actId="1076"/>
          <ac:spMkLst>
            <pc:docMk/>
            <pc:sldMk cId="2043704519" sldId="4612"/>
            <ac:spMk id="96" creationId="{4465F09B-D4A5-416B-A918-14575037A0E1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97" creationId="{9135E442-1DBA-4811-BE61-B41A65C97982}"/>
          </ac:spMkLst>
        </pc:spChg>
        <pc:spChg chg="del">
          <ac:chgData name="Leandro Waingurt" userId="921a6500-7ae6-4f21-9a3e-9103a9641675" providerId="ADAL" clId="{B9732FCF-BDBA-42E0-84E1-646A46DD9A92}" dt="2020-06-11T00:37:39.962" v="544" actId="478"/>
          <ac:spMkLst>
            <pc:docMk/>
            <pc:sldMk cId="2043704519" sldId="4612"/>
            <ac:spMk id="99" creationId="{B10BBB70-3947-4100-A14B-C361198285DA}"/>
          </ac:spMkLst>
        </pc:spChg>
        <pc:spChg chg="del mod">
          <ac:chgData name="Leandro Waingurt" userId="921a6500-7ae6-4f21-9a3e-9103a9641675" providerId="ADAL" clId="{B9732FCF-BDBA-42E0-84E1-646A46DD9A92}" dt="2020-06-11T14:05:28.757" v="1024" actId="478"/>
          <ac:spMkLst>
            <pc:docMk/>
            <pc:sldMk cId="2043704519" sldId="4612"/>
            <ac:spMk id="120" creationId="{F6E31667-4763-4F62-B7A1-873AE7824A26}"/>
          </ac:spMkLst>
        </pc:spChg>
        <pc:spChg chg="del">
          <ac:chgData name="Leandro Waingurt" userId="921a6500-7ae6-4f21-9a3e-9103a9641675" providerId="ADAL" clId="{B9732FCF-BDBA-42E0-84E1-646A46DD9A92}" dt="2020-06-11T00:40:22.350" v="556" actId="478"/>
          <ac:spMkLst>
            <pc:docMk/>
            <pc:sldMk cId="2043704519" sldId="4612"/>
            <ac:spMk id="125" creationId="{0780B867-6772-4A22-B0A6-ED0B2532AB39}"/>
          </ac:spMkLst>
        </pc:spChg>
        <pc:spChg chg="mod">
          <ac:chgData name="Leandro Waingurt" userId="921a6500-7ae6-4f21-9a3e-9103a9641675" providerId="ADAL" clId="{B9732FCF-BDBA-42E0-84E1-646A46DD9A92}" dt="2020-06-11T00:37:17.875" v="543" actId="20577"/>
          <ac:spMkLst>
            <pc:docMk/>
            <pc:sldMk cId="2043704519" sldId="4612"/>
            <ac:spMk id="145" creationId="{791EBF87-D3CD-4615-B2F9-A541366EA879}"/>
          </ac:spMkLst>
        </pc:spChg>
      </pc:sldChg>
      <pc:sldChg chg="add">
        <pc:chgData name="Leandro Waingurt" userId="921a6500-7ae6-4f21-9a3e-9103a9641675" providerId="ADAL" clId="{B9732FCF-BDBA-42E0-84E1-646A46DD9A92}" dt="2020-06-11T02:16:41.023" v="593"/>
        <pc:sldMkLst>
          <pc:docMk/>
          <pc:sldMk cId="1500552351" sldId="4613"/>
        </pc:sldMkLst>
      </pc:sldChg>
      <pc:sldChg chg="addSp delSp modSp add mod">
        <pc:chgData name="Leandro Waingurt" userId="921a6500-7ae6-4f21-9a3e-9103a9641675" providerId="ADAL" clId="{B9732FCF-BDBA-42E0-84E1-646A46DD9A92}" dt="2020-06-11T14:22:56.859" v="1303" actId="20577"/>
        <pc:sldMkLst>
          <pc:docMk/>
          <pc:sldMk cId="787496522" sldId="4614"/>
        </pc:sldMkLst>
        <pc:spChg chg="add mod">
          <ac:chgData name="Leandro Waingurt" userId="921a6500-7ae6-4f21-9a3e-9103a9641675" providerId="ADAL" clId="{B9732FCF-BDBA-42E0-84E1-646A46DD9A92}" dt="2020-06-11T14:11:18.357" v="1212" actId="20577"/>
          <ac:spMkLst>
            <pc:docMk/>
            <pc:sldMk cId="787496522" sldId="4614"/>
            <ac:spMk id="18" creationId="{BC8E7A68-7E45-4CE6-BC04-3CFCF672B3E1}"/>
          </ac:spMkLst>
        </pc:spChg>
        <pc:spChg chg="add mod">
          <ac:chgData name="Leandro Waingurt" userId="921a6500-7ae6-4f21-9a3e-9103a9641675" providerId="ADAL" clId="{B9732FCF-BDBA-42E0-84E1-646A46DD9A92}" dt="2020-06-11T14:17:52.989" v="1291" actId="14100"/>
          <ac:spMkLst>
            <pc:docMk/>
            <pc:sldMk cId="787496522" sldId="4614"/>
            <ac:spMk id="19" creationId="{1E63629B-EF32-4CAC-BCD5-B395C7D93AA9}"/>
          </ac:spMkLst>
        </pc:spChg>
        <pc:spChg chg="add mod">
          <ac:chgData name="Leandro Waingurt" userId="921a6500-7ae6-4f21-9a3e-9103a9641675" providerId="ADAL" clId="{B9732FCF-BDBA-42E0-84E1-646A46DD9A92}" dt="2020-06-11T14:22:56.859" v="1303" actId="20577"/>
          <ac:spMkLst>
            <pc:docMk/>
            <pc:sldMk cId="787496522" sldId="4614"/>
            <ac:spMk id="20" creationId="{4170C6DA-061A-420F-B5E8-2D0E6251E571}"/>
          </ac:spMkLst>
        </pc:spChg>
        <pc:spChg chg="mod">
          <ac:chgData name="Leandro Waingurt" userId="921a6500-7ae6-4f21-9a3e-9103a9641675" providerId="ADAL" clId="{B9732FCF-BDBA-42E0-84E1-646A46DD9A92}" dt="2020-06-11T02:48:30.102" v="660" actId="14100"/>
          <ac:spMkLst>
            <pc:docMk/>
            <pc:sldMk cId="787496522" sldId="4614"/>
            <ac:spMk id="32" creationId="{D2D63657-6233-44E7-940C-ED4131F4667E}"/>
          </ac:spMkLst>
        </pc:spChg>
        <pc:spChg chg="add mod">
          <ac:chgData name="Leandro Waingurt" userId="921a6500-7ae6-4f21-9a3e-9103a9641675" providerId="ADAL" clId="{B9732FCF-BDBA-42E0-84E1-646A46DD9A92}" dt="2020-06-11T14:08:49.549" v="1040" actId="1035"/>
          <ac:spMkLst>
            <pc:docMk/>
            <pc:sldMk cId="787496522" sldId="4614"/>
            <ac:spMk id="37" creationId="{5C4D2AC3-F1E4-405F-9AA0-D67FB0093ADE}"/>
          </ac:spMkLst>
        </pc:spChg>
        <pc:spChg chg="add mod">
          <ac:chgData name="Leandro Waingurt" userId="921a6500-7ae6-4f21-9a3e-9103a9641675" providerId="ADAL" clId="{B9732FCF-BDBA-42E0-84E1-646A46DD9A92}" dt="2020-06-11T14:08:49.549" v="1040" actId="1035"/>
          <ac:spMkLst>
            <pc:docMk/>
            <pc:sldMk cId="787496522" sldId="4614"/>
            <ac:spMk id="38" creationId="{FABCBD50-AF05-4371-80A3-DF0350D4D86F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39" creationId="{D5112827-C555-4E85-BB95-1226DE541D93}"/>
          </ac:spMkLst>
        </pc:spChg>
        <pc:spChg chg="add mod">
          <ac:chgData name="Leandro Waingurt" userId="921a6500-7ae6-4f21-9a3e-9103a9641675" providerId="ADAL" clId="{B9732FCF-BDBA-42E0-84E1-646A46DD9A92}" dt="2020-06-11T14:08:49.549" v="1040" actId="1035"/>
          <ac:spMkLst>
            <pc:docMk/>
            <pc:sldMk cId="787496522" sldId="4614"/>
            <ac:spMk id="40" creationId="{C557C55D-9BA0-4754-92D9-2E0A8D2A6910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41" creationId="{DFD11ADE-13E1-4326-89EE-E70BAE301BDC}"/>
          </ac:spMkLst>
        </pc:spChg>
        <pc:spChg chg="add mod">
          <ac:chgData name="Leandro Waingurt" userId="921a6500-7ae6-4f21-9a3e-9103a9641675" providerId="ADAL" clId="{B9732FCF-BDBA-42E0-84E1-646A46DD9A92}" dt="2020-06-11T14:08:49.549" v="1040" actId="1035"/>
          <ac:spMkLst>
            <pc:docMk/>
            <pc:sldMk cId="787496522" sldId="4614"/>
            <ac:spMk id="42" creationId="{C9DEA066-BBE9-442A-80C3-5F4C4CFF9DBC}"/>
          </ac:spMkLst>
        </pc:spChg>
        <pc:spChg chg="add mod">
          <ac:chgData name="Leandro Waingurt" userId="921a6500-7ae6-4f21-9a3e-9103a9641675" providerId="ADAL" clId="{B9732FCF-BDBA-42E0-84E1-646A46DD9A92}" dt="2020-06-11T14:09:06.431" v="1044" actId="1076"/>
          <ac:spMkLst>
            <pc:docMk/>
            <pc:sldMk cId="787496522" sldId="4614"/>
            <ac:spMk id="43" creationId="{1D4BD40E-4C6C-45DD-B9B2-5850A292BE73}"/>
          </ac:spMkLst>
        </pc:spChg>
        <pc:spChg chg="add del mod ord">
          <ac:chgData name="Leandro Waingurt" userId="921a6500-7ae6-4f21-9a3e-9103a9641675" providerId="ADAL" clId="{B9732FCF-BDBA-42E0-84E1-646A46DD9A92}" dt="2020-06-11T03:04:01.672" v="884" actId="478"/>
          <ac:spMkLst>
            <pc:docMk/>
            <pc:sldMk cId="787496522" sldId="4614"/>
            <ac:spMk id="44" creationId="{32F1C431-2BA7-4064-85C3-C0E21942D2C2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45" creationId="{F031E74D-A98E-4AE2-9B0C-1B6442741BD4}"/>
          </ac:spMkLst>
        </pc:spChg>
        <pc:spChg chg="del mod">
          <ac:chgData name="Leandro Waingurt" userId="921a6500-7ae6-4f21-9a3e-9103a9641675" providerId="ADAL" clId="{B9732FCF-BDBA-42E0-84E1-646A46DD9A92}" dt="2020-06-11T02:58:18.939" v="870" actId="478"/>
          <ac:spMkLst>
            <pc:docMk/>
            <pc:sldMk cId="787496522" sldId="4614"/>
            <ac:spMk id="54" creationId="{3FAE2BB4-DF09-4B69-85D9-A15D93E2AF68}"/>
          </ac:spMkLst>
        </pc:spChg>
        <pc:spChg chg="del">
          <ac:chgData name="Leandro Waingurt" userId="921a6500-7ae6-4f21-9a3e-9103a9641675" providerId="ADAL" clId="{B9732FCF-BDBA-42E0-84E1-646A46DD9A92}" dt="2020-06-11T02:48:09.586" v="641" actId="478"/>
          <ac:spMkLst>
            <pc:docMk/>
            <pc:sldMk cId="787496522" sldId="4614"/>
            <ac:spMk id="59" creationId="{996D4FE1-6878-433D-9C99-BBB1F9AE53F7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65" creationId="{78BEA148-C88A-4FF8-91A1-62D2851EECA7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68" creationId="{0155A256-4EC7-4503-B531-9485D2F16A0D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69" creationId="{84CBDF0E-F7DF-469D-B146-DB16DDD50DCC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70" creationId="{9FF93D7F-C495-4BA5-89F9-B539EEC6023F}"/>
          </ac:spMkLst>
        </pc:spChg>
        <pc:spChg chg="mod">
          <ac:chgData name="Leandro Waingurt" userId="921a6500-7ae6-4f21-9a3e-9103a9641675" providerId="ADAL" clId="{B9732FCF-BDBA-42E0-84E1-646A46DD9A92}" dt="2020-06-11T14:08:49.549" v="1040" actId="1035"/>
          <ac:spMkLst>
            <pc:docMk/>
            <pc:sldMk cId="787496522" sldId="4614"/>
            <ac:spMk id="72" creationId="{8F0E63AD-1B34-4644-A646-0098CDC3068E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73" creationId="{42EAC694-999A-4918-BD6E-03FB1C7409D3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75" creationId="{14B8173A-4A9A-41DC-AA4D-7FC6D3D76F60}"/>
          </ac:spMkLst>
        </pc:spChg>
        <pc:spChg chg="del">
          <ac:chgData name="Leandro Waingurt" userId="921a6500-7ae6-4f21-9a3e-9103a9641675" providerId="ADAL" clId="{B9732FCF-BDBA-42E0-84E1-646A46DD9A92}" dt="2020-06-11T02:55:59.373" v="805" actId="478"/>
          <ac:spMkLst>
            <pc:docMk/>
            <pc:sldMk cId="787496522" sldId="4614"/>
            <ac:spMk id="78" creationId="{D6B1D7DC-A2D9-4356-BA7C-5AD7937A4A5F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79" creationId="{FBF5F45B-7916-4F2A-BF61-EFF2BA176B85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80" creationId="{0BCEB841-5D7C-4C23-B10E-0D7B6FE70CB9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82" creationId="{C78C93FB-B62A-41CF-A80E-0FC52C69730B}"/>
          </ac:spMkLst>
        </pc:spChg>
        <pc:spChg chg="del">
          <ac:chgData name="Leandro Waingurt" userId="921a6500-7ae6-4f21-9a3e-9103a9641675" providerId="ADAL" clId="{B9732FCF-BDBA-42E0-84E1-646A46DD9A92}" dt="2020-06-11T02:55:59.373" v="805" actId="478"/>
          <ac:spMkLst>
            <pc:docMk/>
            <pc:sldMk cId="787496522" sldId="4614"/>
            <ac:spMk id="83" creationId="{C5749436-70BF-4861-856C-9CF0D240511C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84" creationId="{470E12EC-A320-4C57-B347-FA79CAD20817}"/>
          </ac:spMkLst>
        </pc:spChg>
        <pc:spChg chg="del">
          <ac:chgData name="Leandro Waingurt" userId="921a6500-7ae6-4f21-9a3e-9103a9641675" providerId="ADAL" clId="{B9732FCF-BDBA-42E0-84E1-646A46DD9A92}" dt="2020-06-11T02:55:59.373" v="805" actId="478"/>
          <ac:spMkLst>
            <pc:docMk/>
            <pc:sldMk cId="787496522" sldId="4614"/>
            <ac:spMk id="85" creationId="{FB0964E5-280B-4D25-A7D4-F35CA6FC6D79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90" creationId="{6342599B-555A-4C07-9D44-BCD77E068275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91" creationId="{80960DC3-6C3A-423C-841C-319B6A6EAA49}"/>
          </ac:spMkLst>
        </pc:spChg>
        <pc:spChg chg="mod">
          <ac:chgData name="Leandro Waingurt" userId="921a6500-7ae6-4f21-9a3e-9103a9641675" providerId="ADAL" clId="{B9732FCF-BDBA-42E0-84E1-646A46DD9A92}" dt="2020-06-11T02:57:55.486" v="869" actId="1076"/>
          <ac:spMkLst>
            <pc:docMk/>
            <pc:sldMk cId="787496522" sldId="4614"/>
            <ac:spMk id="96" creationId="{4465F09B-D4A5-416B-A918-14575037A0E1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97" creationId="{9135E442-1DBA-4811-BE61-B41A65C97982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99" creationId="{B10BBB70-3947-4100-A14B-C361198285DA}"/>
          </ac:spMkLst>
        </pc:spChg>
        <pc:spChg chg="del">
          <ac:chgData name="Leandro Waingurt" userId="921a6500-7ae6-4f21-9a3e-9103a9641675" providerId="ADAL" clId="{B9732FCF-BDBA-42E0-84E1-646A46DD9A92}" dt="2020-06-11T02:48:07.953" v="640" actId="478"/>
          <ac:spMkLst>
            <pc:docMk/>
            <pc:sldMk cId="787496522" sldId="4614"/>
            <ac:spMk id="120" creationId="{F6E31667-4763-4F62-B7A1-873AE7824A26}"/>
          </ac:spMkLst>
        </pc:spChg>
        <pc:spChg chg="del">
          <ac:chgData name="Leandro Waingurt" userId="921a6500-7ae6-4f21-9a3e-9103a9641675" providerId="ADAL" clId="{B9732FCF-BDBA-42E0-84E1-646A46DD9A92}" dt="2020-06-11T02:49:19.932" v="697" actId="478"/>
          <ac:spMkLst>
            <pc:docMk/>
            <pc:sldMk cId="787496522" sldId="4614"/>
            <ac:spMk id="125" creationId="{0780B867-6772-4A22-B0A6-ED0B2532AB39}"/>
          </ac:spMkLst>
        </pc:spChg>
        <pc:spChg chg="mod">
          <ac:chgData name="Leandro Waingurt" userId="921a6500-7ae6-4f21-9a3e-9103a9641675" providerId="ADAL" clId="{B9732FCF-BDBA-42E0-84E1-646A46DD9A92}" dt="2020-06-11T03:04:59.880" v="915" actId="20577"/>
          <ac:spMkLst>
            <pc:docMk/>
            <pc:sldMk cId="787496522" sldId="4614"/>
            <ac:spMk id="145" creationId="{791EBF87-D3CD-4615-B2F9-A541366EA879}"/>
          </ac:spMkLst>
        </pc:spChg>
      </pc:sldChg>
      <pc:sldChg chg="addSp delSp modSp add mod">
        <pc:chgData name="Leandro Waingurt" userId="921a6500-7ae6-4f21-9a3e-9103a9641675" providerId="ADAL" clId="{B9732FCF-BDBA-42E0-84E1-646A46DD9A92}" dt="2020-06-11T14:21:21.706" v="1296" actId="14100"/>
        <pc:sldMkLst>
          <pc:docMk/>
          <pc:sldMk cId="1267602973" sldId="4615"/>
        </pc:sldMkLst>
        <pc:spChg chg="mod">
          <ac:chgData name="Leandro Waingurt" userId="921a6500-7ae6-4f21-9a3e-9103a9641675" providerId="ADAL" clId="{B9732FCF-BDBA-42E0-84E1-646A46DD9A92}" dt="2020-06-11T03:17:06.683" v="952" actId="20577"/>
          <ac:spMkLst>
            <pc:docMk/>
            <pc:sldMk cId="1267602973" sldId="4615"/>
            <ac:spMk id="145" creationId="{791EBF87-D3CD-4615-B2F9-A541366EA879}"/>
          </ac:spMkLst>
        </pc:spChg>
        <pc:picChg chg="del">
          <ac:chgData name="Leandro Waingurt" userId="921a6500-7ae6-4f21-9a3e-9103a9641675" providerId="ADAL" clId="{B9732FCF-BDBA-42E0-84E1-646A46DD9A92}" dt="2020-06-11T03:17:10.010" v="953" actId="478"/>
          <ac:picMkLst>
            <pc:docMk/>
            <pc:sldMk cId="1267602973" sldId="4615"/>
            <ac:picMk id="2" creationId="{48CA7FDF-677A-480F-BC0F-C12EDF536C42}"/>
          </ac:picMkLst>
        </pc:picChg>
        <pc:picChg chg="add mod">
          <ac:chgData name="Leandro Waingurt" userId="921a6500-7ae6-4f21-9a3e-9103a9641675" providerId="ADAL" clId="{B9732FCF-BDBA-42E0-84E1-646A46DD9A92}" dt="2020-06-11T14:21:21.706" v="1296" actId="14100"/>
          <ac:picMkLst>
            <pc:docMk/>
            <pc:sldMk cId="1267602973" sldId="4615"/>
            <ac:picMk id="2" creationId="{51DFCFD8-8E10-4F5A-BC71-414763E7D408}"/>
          </ac:picMkLst>
        </pc:picChg>
        <pc:picChg chg="add del mod">
          <ac:chgData name="Leandro Waingurt" userId="921a6500-7ae6-4f21-9a3e-9103a9641675" providerId="ADAL" clId="{B9732FCF-BDBA-42E0-84E1-646A46DD9A92}" dt="2020-06-11T14:21:09.346" v="1293" actId="478"/>
          <ac:picMkLst>
            <pc:docMk/>
            <pc:sldMk cId="1267602973" sldId="4615"/>
            <ac:picMk id="3" creationId="{C17E26E8-A8D9-41CF-A093-9CEC6ECD70A7}"/>
          </ac:picMkLst>
        </pc:picChg>
      </pc:sldChg>
      <pc:sldChg chg="delSp modSp add mod">
        <pc:chgData name="Leandro Waingurt" userId="921a6500-7ae6-4f21-9a3e-9103a9641675" providerId="ADAL" clId="{B9732FCF-BDBA-42E0-84E1-646A46DD9A92}" dt="2020-06-11T13:45:12.333" v="974" actId="1076"/>
        <pc:sldMkLst>
          <pc:docMk/>
          <pc:sldMk cId="595453807" sldId="4616"/>
        </pc:sldMkLst>
        <pc:spChg chg="mod">
          <ac:chgData name="Leandro Waingurt" userId="921a6500-7ae6-4f21-9a3e-9103a9641675" providerId="ADAL" clId="{B9732FCF-BDBA-42E0-84E1-646A46DD9A92}" dt="2020-06-11T13:43:53.780" v="966" actId="1076"/>
          <ac:spMkLst>
            <pc:docMk/>
            <pc:sldMk cId="595453807" sldId="4616"/>
            <ac:spMk id="54" creationId="{3FAE2BB4-DF09-4B69-85D9-A15D93E2AF68}"/>
          </ac:spMkLst>
        </pc:spChg>
        <pc:spChg chg="mod">
          <ac:chgData name="Leandro Waingurt" userId="921a6500-7ae6-4f21-9a3e-9103a9641675" providerId="ADAL" clId="{B9732FCF-BDBA-42E0-84E1-646A46DD9A92}" dt="2020-06-11T13:44:32.723" v="972" actId="1076"/>
          <ac:spMkLst>
            <pc:docMk/>
            <pc:sldMk cId="595453807" sldId="4616"/>
            <ac:spMk id="79" creationId="{FBF5F45B-7916-4F2A-BF61-EFF2BA176B85}"/>
          </ac:spMkLst>
        </pc:spChg>
        <pc:spChg chg="mod">
          <ac:chgData name="Leandro Waingurt" userId="921a6500-7ae6-4f21-9a3e-9103a9641675" providerId="ADAL" clId="{B9732FCF-BDBA-42E0-84E1-646A46DD9A92}" dt="2020-06-11T13:44:54.840" v="973" actId="1076"/>
          <ac:spMkLst>
            <pc:docMk/>
            <pc:sldMk cId="595453807" sldId="4616"/>
            <ac:spMk id="83" creationId="{C5749436-70BF-4861-856C-9CF0D240511C}"/>
          </ac:spMkLst>
        </pc:spChg>
        <pc:spChg chg="mod">
          <ac:chgData name="Leandro Waingurt" userId="921a6500-7ae6-4f21-9a3e-9103a9641675" providerId="ADAL" clId="{B9732FCF-BDBA-42E0-84E1-646A46DD9A92}" dt="2020-06-11T13:44:27.109" v="971" actId="1076"/>
          <ac:spMkLst>
            <pc:docMk/>
            <pc:sldMk cId="595453807" sldId="4616"/>
            <ac:spMk id="90" creationId="{6342599B-555A-4C07-9D44-BCD77E068275}"/>
          </ac:spMkLst>
        </pc:spChg>
        <pc:spChg chg="del">
          <ac:chgData name="Leandro Waingurt" userId="921a6500-7ae6-4f21-9a3e-9103a9641675" providerId="ADAL" clId="{B9732FCF-BDBA-42E0-84E1-646A46DD9A92}" dt="2020-06-11T13:44:03.395" v="968" actId="478"/>
          <ac:spMkLst>
            <pc:docMk/>
            <pc:sldMk cId="595453807" sldId="4616"/>
            <ac:spMk id="91" creationId="{80960DC3-6C3A-423C-841C-319B6A6EAA49}"/>
          </ac:spMkLst>
        </pc:spChg>
        <pc:spChg chg="mod">
          <ac:chgData name="Leandro Waingurt" userId="921a6500-7ae6-4f21-9a3e-9103a9641675" providerId="ADAL" clId="{B9732FCF-BDBA-42E0-84E1-646A46DD9A92}" dt="2020-06-11T13:45:12.333" v="974" actId="1076"/>
          <ac:spMkLst>
            <pc:docMk/>
            <pc:sldMk cId="595453807" sldId="4616"/>
            <ac:spMk id="99" creationId="{B10BBB70-3947-4100-A14B-C361198285DA}"/>
          </ac:spMkLst>
        </pc:spChg>
      </pc:sldChg>
      <pc:sldChg chg="modSp add mod">
        <pc:chgData name="Leandro Waingurt" userId="921a6500-7ae6-4f21-9a3e-9103a9641675" providerId="ADAL" clId="{B9732FCF-BDBA-42E0-84E1-646A46DD9A92}" dt="2020-06-11T13:47:07.592" v="977" actId="1076"/>
        <pc:sldMkLst>
          <pc:docMk/>
          <pc:sldMk cId="127256274" sldId="4617"/>
        </pc:sldMkLst>
        <pc:spChg chg="mod">
          <ac:chgData name="Leandro Waingurt" userId="921a6500-7ae6-4f21-9a3e-9103a9641675" providerId="ADAL" clId="{B9732FCF-BDBA-42E0-84E1-646A46DD9A92}" dt="2020-06-11T13:47:07.592" v="977" actId="1076"/>
          <ac:spMkLst>
            <pc:docMk/>
            <pc:sldMk cId="127256274" sldId="4617"/>
            <ac:spMk id="52" creationId="{BDBD0997-9E07-48BA-9E88-07BA85C639E2}"/>
          </ac:spMkLst>
        </pc:spChg>
      </pc:sldChg>
      <pc:sldChg chg="add">
        <pc:chgData name="Leandro Waingurt" userId="921a6500-7ae6-4f21-9a3e-9103a9641675" providerId="ADAL" clId="{B9732FCF-BDBA-42E0-84E1-646A46DD9A92}" dt="2020-06-11T18:47:58.787" v="1557"/>
        <pc:sldMkLst>
          <pc:docMk/>
          <pc:sldMk cId="412687194" sldId="4618"/>
        </pc:sldMkLst>
      </pc:sldChg>
      <pc:sldChg chg="add">
        <pc:chgData name="Leandro Waingurt" userId="921a6500-7ae6-4f21-9a3e-9103a9641675" providerId="ADAL" clId="{B9732FCF-BDBA-42E0-84E1-646A46DD9A92}" dt="2020-06-11T18:47:58.787" v="1557"/>
        <pc:sldMkLst>
          <pc:docMk/>
          <pc:sldMk cId="1961650119" sldId="4619"/>
        </pc:sldMkLst>
      </pc:sldChg>
      <pc:sldChg chg="add">
        <pc:chgData name="Leandro Waingurt" userId="921a6500-7ae6-4f21-9a3e-9103a9641675" providerId="ADAL" clId="{B9732FCF-BDBA-42E0-84E1-646A46DD9A92}" dt="2020-06-11T18:47:58.787" v="1557"/>
        <pc:sldMkLst>
          <pc:docMk/>
          <pc:sldMk cId="3877123785" sldId="4620"/>
        </pc:sldMkLst>
      </pc:sldChg>
    </pc:docChg>
  </pc:docChgLst>
  <pc:docChgLst>
    <pc:chgData name="CTEPLWAINGURT" userId="921a6500-7ae6-4f21-9a3e-9103a9641675" providerId="ADAL" clId="{8583173A-E829-4972-BAF0-AD92052E9B57}"/>
    <pc:docChg chg="undo custSel modSld">
      <pc:chgData name="CTEPLWAINGURT" userId="921a6500-7ae6-4f21-9a3e-9103a9641675" providerId="ADAL" clId="{8583173A-E829-4972-BAF0-AD92052E9B57}" dt="2020-04-30T13:00:51.020" v="45" actId="20577"/>
      <pc:docMkLst>
        <pc:docMk/>
      </pc:docMkLst>
      <pc:sldChg chg="modSp mod">
        <pc:chgData name="CTEPLWAINGURT" userId="921a6500-7ae6-4f21-9a3e-9103a9641675" providerId="ADAL" clId="{8583173A-E829-4972-BAF0-AD92052E9B57}" dt="2020-04-30T13:00:51.020" v="45" actId="20577"/>
        <pc:sldMkLst>
          <pc:docMk/>
          <pc:sldMk cId="985621445" sldId="317"/>
        </pc:sldMkLst>
        <pc:spChg chg="mod">
          <ac:chgData name="CTEPLWAINGURT" userId="921a6500-7ae6-4f21-9a3e-9103a9641675" providerId="ADAL" clId="{8583173A-E829-4972-BAF0-AD92052E9B57}" dt="2020-04-30T13:00:51.020" v="45" actId="20577"/>
          <ac:spMkLst>
            <pc:docMk/>
            <pc:sldMk cId="985621445" sldId="317"/>
            <ac:spMk id="7" creationId="{FEE4E1E5-08D9-434F-9C08-33DBF5D2ACFD}"/>
          </ac:spMkLst>
        </pc:spChg>
      </pc:sldChg>
      <pc:sldChg chg="addSp delSp modSp mod">
        <pc:chgData name="CTEPLWAINGURT" userId="921a6500-7ae6-4f21-9a3e-9103a9641675" providerId="ADAL" clId="{8583173A-E829-4972-BAF0-AD92052E9B57}" dt="2020-04-30T12:59:47.907" v="42" actId="1076"/>
        <pc:sldMkLst>
          <pc:docMk/>
          <pc:sldMk cId="3839226463" sldId="326"/>
        </pc:sldMkLst>
        <pc:spChg chg="add del mod">
          <ac:chgData name="CTEPLWAINGURT" userId="921a6500-7ae6-4f21-9a3e-9103a9641675" providerId="ADAL" clId="{8583173A-E829-4972-BAF0-AD92052E9B57}" dt="2020-04-30T12:58:36.190" v="17" actId="478"/>
          <ac:spMkLst>
            <pc:docMk/>
            <pc:sldMk cId="3839226463" sldId="326"/>
            <ac:spMk id="11" creationId="{72443137-BCA1-4F27-920E-A7985CD95B6F}"/>
          </ac:spMkLst>
        </pc:spChg>
        <pc:spChg chg="add mod">
          <ac:chgData name="CTEPLWAINGURT" userId="921a6500-7ae6-4f21-9a3e-9103a9641675" providerId="ADAL" clId="{8583173A-E829-4972-BAF0-AD92052E9B57}" dt="2020-04-30T12:59:47.907" v="42" actId="1076"/>
          <ac:spMkLst>
            <pc:docMk/>
            <pc:sldMk cId="3839226463" sldId="326"/>
            <ac:spMk id="12" creationId="{E67426F2-EA57-4FFC-9DCB-3683B1830DEA}"/>
          </ac:spMkLst>
        </pc:spChg>
        <pc:graphicFrameChg chg="add del mod modGraphic">
          <ac:chgData name="CTEPLWAINGURT" userId="921a6500-7ae6-4f21-9a3e-9103a9641675" providerId="ADAL" clId="{8583173A-E829-4972-BAF0-AD92052E9B57}" dt="2020-04-30T12:47:54.059" v="7" actId="478"/>
          <ac:graphicFrameMkLst>
            <pc:docMk/>
            <pc:sldMk cId="3839226463" sldId="326"/>
            <ac:graphicFrameMk id="4" creationId="{3C003FDD-6ED3-4065-8774-13061DB8CBE1}"/>
          </ac:graphicFrameMkLst>
        </pc:graphicFrameChg>
        <pc:picChg chg="add del mod">
          <ac:chgData name="CTEPLWAINGURT" userId="921a6500-7ae6-4f21-9a3e-9103a9641675" providerId="ADAL" clId="{8583173A-E829-4972-BAF0-AD92052E9B57}" dt="2020-04-30T12:57:44.013" v="10" actId="478"/>
          <ac:picMkLst>
            <pc:docMk/>
            <pc:sldMk cId="3839226463" sldId="326"/>
            <ac:picMk id="8" creationId="{B3DA71EE-5FF9-4AD1-A21A-4B69BE851584}"/>
          </ac:picMkLst>
        </pc:picChg>
        <pc:picChg chg="add mod">
          <ac:chgData name="CTEPLWAINGURT" userId="921a6500-7ae6-4f21-9a3e-9103a9641675" providerId="ADAL" clId="{8583173A-E829-4972-BAF0-AD92052E9B57}" dt="2020-04-30T12:59:47.907" v="42" actId="1076"/>
          <ac:picMkLst>
            <pc:docMk/>
            <pc:sldMk cId="3839226463" sldId="326"/>
            <ac:picMk id="10" creationId="{451DEACB-854D-41B4-A5D3-FF4AE70F6907}"/>
          </ac:picMkLst>
        </pc:picChg>
      </pc:sldChg>
    </pc:docChg>
  </pc:docChgLst>
  <pc:docChgLst>
    <pc:chgData name="Leandro Waingurt" userId="921a6500-7ae6-4f21-9a3e-9103a9641675" providerId="ADAL" clId="{22DB2D8E-DA91-47C6-969F-4970678AA34D}"/>
    <pc:docChg chg="undo redo custSel mod addSld delSld modSld sldOrd">
      <pc:chgData name="Leandro Waingurt" userId="921a6500-7ae6-4f21-9a3e-9103a9641675" providerId="ADAL" clId="{22DB2D8E-DA91-47C6-969F-4970678AA34D}" dt="2020-08-03T17:07:12.202" v="9140" actId="729"/>
      <pc:docMkLst>
        <pc:docMk/>
      </pc:docMkLst>
      <pc:sldChg chg="addSp delSp modSp mod">
        <pc:chgData name="Leandro Waingurt" userId="921a6500-7ae6-4f21-9a3e-9103a9641675" providerId="ADAL" clId="{22DB2D8E-DA91-47C6-969F-4970678AA34D}" dt="2020-07-30T17:20:32.604" v="8010" actId="1076"/>
        <pc:sldMkLst>
          <pc:docMk/>
          <pc:sldMk cId="2721335402" sldId="259"/>
        </pc:sldMkLst>
        <pc:spChg chg="add del mod">
          <ac:chgData name="Leandro Waingurt" userId="921a6500-7ae6-4f21-9a3e-9103a9641675" providerId="ADAL" clId="{22DB2D8E-DA91-47C6-969F-4970678AA34D}" dt="2020-07-30T17:20:02.087" v="7991" actId="478"/>
          <ac:spMkLst>
            <pc:docMk/>
            <pc:sldMk cId="2721335402" sldId="259"/>
            <ac:spMk id="2" creationId="{D335021B-CF72-41E5-9F47-D98129D52FBE}"/>
          </ac:spMkLst>
        </pc:spChg>
        <pc:spChg chg="add mod">
          <ac:chgData name="Leandro Waingurt" userId="921a6500-7ae6-4f21-9a3e-9103a9641675" providerId="ADAL" clId="{22DB2D8E-DA91-47C6-969F-4970678AA34D}" dt="2020-07-30T17:20:32.604" v="8010" actId="1076"/>
          <ac:spMkLst>
            <pc:docMk/>
            <pc:sldMk cId="2721335402" sldId="259"/>
            <ac:spMk id="3" creationId="{1442931A-65A1-470E-94B5-6C4B6B34212C}"/>
          </ac:spMkLst>
        </pc:spChg>
      </pc:sldChg>
      <pc:sldChg chg="modSp mod">
        <pc:chgData name="Leandro Waingurt" userId="921a6500-7ae6-4f21-9a3e-9103a9641675" providerId="ADAL" clId="{22DB2D8E-DA91-47C6-969F-4970678AA34D}" dt="2020-07-29T23:40:24.285" v="4787" actId="1076"/>
        <pc:sldMkLst>
          <pc:docMk/>
          <pc:sldMk cId="2643498393" sldId="260"/>
        </pc:sldMkLst>
        <pc:spChg chg="mod">
          <ac:chgData name="Leandro Waingurt" userId="921a6500-7ae6-4f21-9a3e-9103a9641675" providerId="ADAL" clId="{22DB2D8E-DA91-47C6-969F-4970678AA34D}" dt="2020-07-29T23:40:24.285" v="4787" actId="1076"/>
          <ac:spMkLst>
            <pc:docMk/>
            <pc:sldMk cId="2643498393" sldId="260"/>
            <ac:spMk id="2" creationId="{586BA930-2E5B-4192-883C-F9697F0400C4}"/>
          </ac:spMkLst>
        </pc:spChg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404717017" sldId="263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281725653" sldId="264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918620029" sldId="265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326375977" sldId="266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823755546" sldId="267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4276741580" sldId="268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63631722" sldId="271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068868013" sldId="272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068352096" sldId="274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728025620" sldId="275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258837824" sldId="276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54672568" sldId="278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717476387" sldId="279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152724469" sldId="280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707355539" sldId="281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298008482" sldId="282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09968835" sldId="283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961028787" sldId="284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78038127" sldId="285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567358204" sldId="286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796845582" sldId="287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438794530" sldId="289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564711604" sldId="290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44839" sldId="291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103718626" sldId="292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269763546" sldId="293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528061226" sldId="294"/>
        </pc:sldMkLst>
      </pc:sldChg>
      <pc:sldChg chg="addSp modSp mod ord">
        <pc:chgData name="Leandro Waingurt" userId="921a6500-7ae6-4f21-9a3e-9103a9641675" providerId="ADAL" clId="{22DB2D8E-DA91-47C6-969F-4970678AA34D}" dt="2020-08-03T16:41:43.684" v="8929" actId="20577"/>
        <pc:sldMkLst>
          <pc:docMk/>
          <pc:sldMk cId="1940347085" sldId="296"/>
        </pc:sldMkLst>
        <pc:spChg chg="mod">
          <ac:chgData name="Leandro Waingurt" userId="921a6500-7ae6-4f21-9a3e-9103a9641675" providerId="ADAL" clId="{22DB2D8E-DA91-47C6-969F-4970678AA34D}" dt="2020-08-03T16:41:43.684" v="8929" actId="20577"/>
          <ac:spMkLst>
            <pc:docMk/>
            <pc:sldMk cId="1940347085" sldId="296"/>
            <ac:spMk id="2" creationId="{020684B2-85E6-4316-997A-4F98CE9AB3E0}"/>
          </ac:spMkLst>
        </pc:spChg>
        <pc:spChg chg="add mod">
          <ac:chgData name="Leandro Waingurt" userId="921a6500-7ae6-4f21-9a3e-9103a9641675" providerId="ADAL" clId="{22DB2D8E-DA91-47C6-969F-4970678AA34D}" dt="2020-07-30T17:30:54.328" v="8051" actId="1036"/>
          <ac:spMkLst>
            <pc:docMk/>
            <pc:sldMk cId="1940347085" sldId="296"/>
            <ac:spMk id="5" creationId="{1EE374ED-FC0D-4231-A686-8A488FA81CA7}"/>
          </ac:spMkLst>
        </pc:spChg>
      </pc:sldChg>
      <pc:sldChg chg="del">
        <pc:chgData name="Leandro Waingurt" userId="921a6500-7ae6-4f21-9a3e-9103a9641675" providerId="ADAL" clId="{22DB2D8E-DA91-47C6-969F-4970678AA34D}" dt="2020-07-23T00:36:36.931" v="237" actId="47"/>
        <pc:sldMkLst>
          <pc:docMk/>
          <pc:sldMk cId="2303731706" sldId="297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678680669" sldId="298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443624162" sldId="299"/>
        </pc:sldMkLst>
      </pc:sldChg>
      <pc:sldChg chg="del">
        <pc:chgData name="Leandro Waingurt" userId="921a6500-7ae6-4f21-9a3e-9103a9641675" providerId="ADAL" clId="{22DB2D8E-DA91-47C6-969F-4970678AA34D}" dt="2020-07-22T22:18:32.754" v="30" actId="47"/>
        <pc:sldMkLst>
          <pc:docMk/>
          <pc:sldMk cId="1467095482" sldId="300"/>
        </pc:sldMkLst>
      </pc:sldChg>
      <pc:sldChg chg="del">
        <pc:chgData name="Leandro Waingurt" userId="921a6500-7ae6-4f21-9a3e-9103a9641675" providerId="ADAL" clId="{22DB2D8E-DA91-47C6-969F-4970678AA34D}" dt="2020-07-22T22:18:32.754" v="30" actId="47"/>
        <pc:sldMkLst>
          <pc:docMk/>
          <pc:sldMk cId="2458308935" sldId="301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250487265" sldId="302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868360586" sldId="303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689492033" sldId="304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812210350" sldId="305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148044041" sldId="306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76479020" sldId="307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691173312" sldId="308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666410493" sldId="309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95959857" sldId="310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223061885" sldId="311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4105904542" sldId="312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158424089" sldId="313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242734554" sldId="314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400907544" sldId="315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778295669" sldId="316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985621445" sldId="317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2509069495" sldId="318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832983546" sldId="319"/>
        </pc:sldMkLst>
      </pc:sldChg>
      <pc:sldChg chg="modSp add del mod">
        <pc:chgData name="Leandro Waingurt" userId="921a6500-7ae6-4f21-9a3e-9103a9641675" providerId="ADAL" clId="{22DB2D8E-DA91-47C6-969F-4970678AA34D}" dt="2020-07-30T17:30:03.192" v="8039" actId="47"/>
        <pc:sldMkLst>
          <pc:docMk/>
          <pc:sldMk cId="904585172" sldId="321"/>
        </pc:sldMkLst>
        <pc:spChg chg="mod">
          <ac:chgData name="Leandro Waingurt" userId="921a6500-7ae6-4f21-9a3e-9103a9641675" providerId="ADAL" clId="{22DB2D8E-DA91-47C6-969F-4970678AA34D}" dt="2020-07-30T17:13:58.124" v="7961" actId="255"/>
          <ac:spMkLst>
            <pc:docMk/>
            <pc:sldMk cId="904585172" sldId="321"/>
            <ac:spMk id="4" creationId="{09CE4A14-1777-4FA7-9784-A249C2EB2482}"/>
          </ac:spMkLst>
        </pc:spChg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657951417" sldId="322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124654172" sldId="323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25005304" sldId="324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944634441" sldId="325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3839226463" sldId="326"/>
        </pc:sldMkLst>
      </pc:sldChg>
      <pc:sldChg chg="del">
        <pc:chgData name="Leandro Waingurt" userId="921a6500-7ae6-4f21-9a3e-9103a9641675" providerId="ADAL" clId="{22DB2D8E-DA91-47C6-969F-4970678AA34D}" dt="2020-07-23T00:22:07.584" v="236" actId="47"/>
        <pc:sldMkLst>
          <pc:docMk/>
          <pc:sldMk cId="1256433651" sldId="327"/>
        </pc:sldMkLst>
      </pc:sldChg>
      <pc:sldChg chg="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2213175625" sldId="328"/>
        </pc:sldMkLst>
        <pc:spChg chg="mod">
          <ac:chgData name="Leandro Waingurt" userId="921a6500-7ae6-4f21-9a3e-9103a9641675" providerId="ADAL" clId="{22DB2D8E-DA91-47C6-969F-4970678AA34D}" dt="2020-07-30T17:25:39.264" v="8019" actId="255"/>
          <ac:spMkLst>
            <pc:docMk/>
            <pc:sldMk cId="2213175625" sldId="328"/>
            <ac:spMk id="2" creationId="{1A89BCA2-8AF0-4622-B713-26DBE0F3D1DC}"/>
          </ac:spMkLst>
        </pc:spChg>
      </pc:sldChg>
      <pc:sldChg chg="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3272976693" sldId="329"/>
        </pc:sldMkLst>
        <pc:spChg chg="mod">
          <ac:chgData name="Leandro Waingurt" userId="921a6500-7ae6-4f21-9a3e-9103a9641675" providerId="ADAL" clId="{22DB2D8E-DA91-47C6-969F-4970678AA34D}" dt="2020-07-30T17:25:48.497" v="8020" actId="255"/>
          <ac:spMkLst>
            <pc:docMk/>
            <pc:sldMk cId="3272976693" sldId="329"/>
            <ac:spMk id="2" creationId="{1A89BCA2-8AF0-4622-B713-26DBE0F3D1DC}"/>
          </ac:spMkLst>
        </pc:spChg>
      </pc:sldChg>
      <pc:sldChg chg="add del">
        <pc:chgData name="Leandro Waingurt" userId="921a6500-7ae6-4f21-9a3e-9103a9641675" providerId="ADAL" clId="{22DB2D8E-DA91-47C6-969F-4970678AA34D}" dt="2020-07-24T02:29:30.892" v="3967"/>
        <pc:sldMkLst>
          <pc:docMk/>
          <pc:sldMk cId="1583181456" sldId="1037"/>
        </pc:sldMkLst>
      </pc:sldChg>
      <pc:sldChg chg="addSp delSp modSp add mod">
        <pc:chgData name="Leandro Waingurt" userId="921a6500-7ae6-4f21-9a3e-9103a9641675" providerId="ADAL" clId="{22DB2D8E-DA91-47C6-969F-4970678AA34D}" dt="2020-08-03T16:59:40.789" v="9089" actId="20577"/>
        <pc:sldMkLst>
          <pc:docMk/>
          <pc:sldMk cId="4008290069" sldId="1504"/>
        </pc:sldMkLst>
        <pc:spChg chg="add del mod ord">
          <ac:chgData name="Leandro Waingurt" userId="921a6500-7ae6-4f21-9a3e-9103a9641675" providerId="ADAL" clId="{22DB2D8E-DA91-47C6-969F-4970678AA34D}" dt="2020-07-30T02:43:00.597" v="6636" actId="166"/>
          <ac:spMkLst>
            <pc:docMk/>
            <pc:sldMk cId="4008290069" sldId="1504"/>
            <ac:spMk id="2" creationId="{EBF069CF-0A4B-4D98-8AA4-23CC12F28071}"/>
          </ac:spMkLst>
        </pc:spChg>
        <pc:spChg chg="add mod">
          <ac:chgData name="Leandro Waingurt" userId="921a6500-7ae6-4f21-9a3e-9103a9641675" providerId="ADAL" clId="{22DB2D8E-DA91-47C6-969F-4970678AA34D}" dt="2020-07-30T17:47:12.434" v="8120" actId="1076"/>
          <ac:spMkLst>
            <pc:docMk/>
            <pc:sldMk cId="4008290069" sldId="1504"/>
            <ac:spMk id="11" creationId="{FEAC69DD-620A-4B89-ABBE-BF34E0A6AA2E}"/>
          </ac:spMkLst>
        </pc:spChg>
        <pc:spChg chg="del mod">
          <ac:chgData name="Leandro Waingurt" userId="921a6500-7ae6-4f21-9a3e-9103a9641675" providerId="ADAL" clId="{22DB2D8E-DA91-47C6-969F-4970678AA34D}" dt="2020-07-30T01:28:06.537" v="5445" actId="478"/>
          <ac:spMkLst>
            <pc:docMk/>
            <pc:sldMk cId="4008290069" sldId="1504"/>
            <ac:spMk id="13" creationId="{1B935FB5-1E80-4941-B77D-3597C39C3E74}"/>
          </ac:spMkLst>
        </pc:spChg>
        <pc:spChg chg="add mod">
          <ac:chgData name="Leandro Waingurt" userId="921a6500-7ae6-4f21-9a3e-9103a9641675" providerId="ADAL" clId="{22DB2D8E-DA91-47C6-969F-4970678AA34D}" dt="2020-07-30T17:37:16.536" v="8080" actId="1076"/>
          <ac:spMkLst>
            <pc:docMk/>
            <pc:sldMk cId="4008290069" sldId="1504"/>
            <ac:spMk id="13" creationId="{C8577F49-540A-4714-82DC-182D45266FEC}"/>
          </ac:spMkLst>
        </pc:spChg>
        <pc:spChg chg="del mod">
          <ac:chgData name="Leandro Waingurt" userId="921a6500-7ae6-4f21-9a3e-9103a9641675" providerId="ADAL" clId="{22DB2D8E-DA91-47C6-969F-4970678AA34D}" dt="2020-07-24T00:42:42.563" v="2562" actId="478"/>
          <ac:spMkLst>
            <pc:docMk/>
            <pc:sldMk cId="4008290069" sldId="1504"/>
            <ac:spMk id="14" creationId="{22CCC8C5-991F-6047-BAD7-0A1ADCB7508F}"/>
          </ac:spMkLst>
        </pc:spChg>
        <pc:spChg chg="add mod">
          <ac:chgData name="Leandro Waingurt" userId="921a6500-7ae6-4f21-9a3e-9103a9641675" providerId="ADAL" clId="{22DB2D8E-DA91-47C6-969F-4970678AA34D}" dt="2020-07-30T03:06:05.691" v="7054"/>
          <ac:spMkLst>
            <pc:docMk/>
            <pc:sldMk cId="4008290069" sldId="1504"/>
            <ac:spMk id="14" creationId="{64A34879-40F0-46E7-A532-092B59A22773}"/>
          </ac:spMkLst>
        </pc:spChg>
        <pc:spChg chg="del mod">
          <ac:chgData name="Leandro Waingurt" userId="921a6500-7ae6-4f21-9a3e-9103a9641675" providerId="ADAL" clId="{22DB2D8E-DA91-47C6-969F-4970678AA34D}" dt="2020-07-24T00:42:41.741" v="2561" actId="478"/>
          <ac:spMkLst>
            <pc:docMk/>
            <pc:sldMk cId="4008290069" sldId="1504"/>
            <ac:spMk id="15" creationId="{5E72E84E-19F8-D44C-AD9C-BAD3F93A7BDF}"/>
          </ac:spMkLst>
        </pc:spChg>
        <pc:spChg chg="add mod">
          <ac:chgData name="Leandro Waingurt" userId="921a6500-7ae6-4f21-9a3e-9103a9641675" providerId="ADAL" clId="{22DB2D8E-DA91-47C6-969F-4970678AA34D}" dt="2020-07-30T03:07:47.942" v="7109" actId="404"/>
          <ac:spMkLst>
            <pc:docMk/>
            <pc:sldMk cId="4008290069" sldId="1504"/>
            <ac:spMk id="15" creationId="{B8A58A81-C83C-482A-9362-E5EFF9CFBB6D}"/>
          </ac:spMkLst>
        </pc:spChg>
        <pc:spChg chg="mod">
          <ac:chgData name="Leandro Waingurt" userId="921a6500-7ae6-4f21-9a3e-9103a9641675" providerId="ADAL" clId="{22DB2D8E-DA91-47C6-969F-4970678AA34D}" dt="2020-07-30T17:37:10.376" v="8079"/>
          <ac:spMkLst>
            <pc:docMk/>
            <pc:sldMk cId="4008290069" sldId="1504"/>
            <ac:spMk id="18" creationId="{54D7CF08-3EFA-4D06-B3BB-4EBB4DAD62F7}"/>
          </ac:spMkLst>
        </pc:spChg>
        <pc:spChg chg="mod">
          <ac:chgData name="Leandro Waingurt" userId="921a6500-7ae6-4f21-9a3e-9103a9641675" providerId="ADAL" clId="{22DB2D8E-DA91-47C6-969F-4970678AA34D}" dt="2020-07-30T17:37:42.675" v="8106" actId="20577"/>
          <ac:spMkLst>
            <pc:docMk/>
            <pc:sldMk cId="4008290069" sldId="1504"/>
            <ac:spMk id="19" creationId="{E5ED1AAF-8BED-4B14-A1EC-F465099C48CD}"/>
          </ac:spMkLst>
        </pc:spChg>
        <pc:spChg chg="del mod">
          <ac:chgData name="Leandro Waingurt" userId="921a6500-7ae6-4f21-9a3e-9103a9641675" providerId="ADAL" clId="{22DB2D8E-DA91-47C6-969F-4970678AA34D}" dt="2020-07-24T00:42:39.083" v="2559"/>
          <ac:spMkLst>
            <pc:docMk/>
            <pc:sldMk cId="4008290069" sldId="1504"/>
            <ac:spMk id="20" creationId="{6EA29B21-8628-2641-92CA-8AAB4AE29CEF}"/>
          </ac:spMkLst>
        </pc:spChg>
        <pc:spChg chg="mod">
          <ac:chgData name="Leandro Waingurt" userId="921a6500-7ae6-4f21-9a3e-9103a9641675" providerId="ADAL" clId="{22DB2D8E-DA91-47C6-969F-4970678AA34D}" dt="2020-07-30T17:39:58.325" v="8108" actId="14100"/>
          <ac:spMkLst>
            <pc:docMk/>
            <pc:sldMk cId="4008290069" sldId="1504"/>
            <ac:spMk id="37" creationId="{F7FC9ECE-BD95-E548-A085-32C73D4C3410}"/>
          </ac:spMkLst>
        </pc:spChg>
        <pc:spChg chg="mod">
          <ac:chgData name="Leandro Waingurt" userId="921a6500-7ae6-4f21-9a3e-9103a9641675" providerId="ADAL" clId="{22DB2D8E-DA91-47C6-969F-4970678AA34D}" dt="2020-07-30T02:42:52.045" v="6634" actId="400"/>
          <ac:spMkLst>
            <pc:docMk/>
            <pc:sldMk cId="4008290069" sldId="1504"/>
            <ac:spMk id="38" creationId="{044256B2-B481-AB42-8EB6-8DEB9CA3A2AC}"/>
          </ac:spMkLst>
        </pc:spChg>
        <pc:spChg chg="del mod">
          <ac:chgData name="Leandro Waingurt" userId="921a6500-7ae6-4f21-9a3e-9103a9641675" providerId="ADAL" clId="{22DB2D8E-DA91-47C6-969F-4970678AA34D}" dt="2020-07-30T01:28:00.478" v="5444" actId="478"/>
          <ac:spMkLst>
            <pc:docMk/>
            <pc:sldMk cId="4008290069" sldId="1504"/>
            <ac:spMk id="39" creationId="{244BB231-0796-CB43-96A8-A327568C0396}"/>
          </ac:spMkLst>
        </pc:spChg>
        <pc:spChg chg="del mod">
          <ac:chgData name="Leandro Waingurt" userId="921a6500-7ae6-4f21-9a3e-9103a9641675" providerId="ADAL" clId="{22DB2D8E-DA91-47C6-969F-4970678AA34D}" dt="2020-07-24T00:42:51.075" v="2563" actId="478"/>
          <ac:spMkLst>
            <pc:docMk/>
            <pc:sldMk cId="4008290069" sldId="1504"/>
            <ac:spMk id="40" creationId="{422628D6-7B51-224D-B0F0-C42C486F38B7}"/>
          </ac:spMkLst>
        </pc:spChg>
        <pc:spChg chg="del mod">
          <ac:chgData name="Leandro Waingurt" userId="921a6500-7ae6-4f21-9a3e-9103a9641675" providerId="ADAL" clId="{22DB2D8E-DA91-47C6-969F-4970678AA34D}" dt="2020-07-24T00:43:02.782" v="2565" actId="478"/>
          <ac:spMkLst>
            <pc:docMk/>
            <pc:sldMk cId="4008290069" sldId="1504"/>
            <ac:spMk id="41" creationId="{348D6D71-5350-9C41-A739-042B7FAC9FC1}"/>
          </ac:spMkLst>
        </pc:spChg>
        <pc:spChg chg="mod ord">
          <ac:chgData name="Leandro Waingurt" userId="921a6500-7ae6-4f21-9a3e-9103a9641675" providerId="ADAL" clId="{22DB2D8E-DA91-47C6-969F-4970678AA34D}" dt="2020-08-03T16:59:40.789" v="9089" actId="20577"/>
          <ac:spMkLst>
            <pc:docMk/>
            <pc:sldMk cId="4008290069" sldId="1504"/>
            <ac:spMk id="42" creationId="{4BFA2A08-5E3D-C245-8A01-AB57B09D74CE}"/>
          </ac:spMkLst>
        </pc:spChg>
        <pc:spChg chg="del mod">
          <ac:chgData name="Leandro Waingurt" userId="921a6500-7ae6-4f21-9a3e-9103a9641675" providerId="ADAL" clId="{22DB2D8E-DA91-47C6-969F-4970678AA34D}" dt="2020-07-24T00:40:00.338" v="2455" actId="478"/>
          <ac:spMkLst>
            <pc:docMk/>
            <pc:sldMk cId="4008290069" sldId="1504"/>
            <ac:spMk id="44" creationId="{9EA9AB95-C15D-3042-8CF3-CC1DB644C454}"/>
          </ac:spMkLst>
        </pc:spChg>
        <pc:grpChg chg="add mod">
          <ac:chgData name="Leandro Waingurt" userId="921a6500-7ae6-4f21-9a3e-9103a9641675" providerId="ADAL" clId="{22DB2D8E-DA91-47C6-969F-4970678AA34D}" dt="2020-07-30T17:47:12.434" v="8120" actId="1076"/>
          <ac:grpSpMkLst>
            <pc:docMk/>
            <pc:sldMk cId="4008290069" sldId="1504"/>
            <ac:grpSpMk id="12" creationId="{278455AD-6704-4AD0-9092-E7D78CCFE6D7}"/>
          </ac:grpSpMkLst>
        </pc:grpChg>
        <pc:grpChg chg="add mod">
          <ac:chgData name="Leandro Waingurt" userId="921a6500-7ae6-4f21-9a3e-9103a9641675" providerId="ADAL" clId="{22DB2D8E-DA91-47C6-969F-4970678AA34D}" dt="2020-07-30T17:37:16.536" v="8080" actId="1076"/>
          <ac:grpSpMkLst>
            <pc:docMk/>
            <pc:sldMk cId="4008290069" sldId="1504"/>
            <ac:grpSpMk id="16" creationId="{ED7477BE-AA87-4198-9EE6-52664C340DCF}"/>
          </ac:grpSpMkLst>
        </pc:grpChg>
        <pc:picChg chg="del">
          <ac:chgData name="Leandro Waingurt" userId="921a6500-7ae6-4f21-9a3e-9103a9641675" providerId="ADAL" clId="{22DB2D8E-DA91-47C6-969F-4970678AA34D}" dt="2020-07-24T00:22:15.876" v="2022" actId="478"/>
          <ac:picMkLst>
            <pc:docMk/>
            <pc:sldMk cId="4008290069" sldId="1504"/>
            <ac:picMk id="12" creationId="{809934D8-ECFD-2743-83DA-37C84FF3854A}"/>
          </ac:picMkLst>
        </pc:picChg>
        <pc:picChg chg="mod">
          <ac:chgData name="Leandro Waingurt" userId="921a6500-7ae6-4f21-9a3e-9103a9641675" providerId="ADAL" clId="{22DB2D8E-DA91-47C6-969F-4970678AA34D}" dt="2020-07-24T02:07:16.126" v="3668" actId="1076"/>
          <ac:picMkLst>
            <pc:docMk/>
            <pc:sldMk cId="4008290069" sldId="1504"/>
            <ac:picMk id="45" creationId="{9706D176-FD2E-AE43-A958-8214D51C0742}"/>
          </ac:picMkLst>
        </pc:picChg>
        <pc:cxnChg chg="mod">
          <ac:chgData name="Leandro Waingurt" userId="921a6500-7ae6-4f21-9a3e-9103a9641675" providerId="ADAL" clId="{22DB2D8E-DA91-47C6-969F-4970678AA34D}" dt="2020-07-30T17:40:05.343" v="8109" actId="14100"/>
          <ac:cxnSpMkLst>
            <pc:docMk/>
            <pc:sldMk cId="4008290069" sldId="1504"/>
            <ac:cxnSpMk id="17" creationId="{B6A30E5F-FC3D-6A4D-8220-4ED000E1052E}"/>
          </ac:cxnSpMkLst>
        </pc:cxnChg>
        <pc:cxnChg chg="del mod">
          <ac:chgData name="Leandro Waingurt" userId="921a6500-7ae6-4f21-9a3e-9103a9641675" providerId="ADAL" clId="{22DB2D8E-DA91-47C6-969F-4970678AA34D}" dt="2020-07-24T00:42:39.081" v="2557" actId="478"/>
          <ac:cxnSpMkLst>
            <pc:docMk/>
            <pc:sldMk cId="4008290069" sldId="1504"/>
            <ac:cxnSpMk id="18" creationId="{7346B702-8BE7-3C49-A317-A0270D64C22E}"/>
          </ac:cxnSpMkLst>
        </pc:cxnChg>
      </pc:sldChg>
      <pc:sldChg chg="addSp delSp modSp add mod ord">
        <pc:chgData name="Leandro Waingurt" userId="921a6500-7ae6-4f21-9a3e-9103a9641675" providerId="ADAL" clId="{22DB2D8E-DA91-47C6-969F-4970678AA34D}" dt="2020-08-03T16:45:47.341" v="8982" actId="6549"/>
        <pc:sldMkLst>
          <pc:docMk/>
          <pc:sldMk cId="185979441" sldId="1529"/>
        </pc:sldMkLst>
        <pc:spChg chg="add del">
          <ac:chgData name="Leandro Waingurt" userId="921a6500-7ae6-4f21-9a3e-9103a9641675" providerId="ADAL" clId="{22DB2D8E-DA91-47C6-969F-4970678AA34D}" dt="2020-07-24T01:43:13.192" v="3323" actId="478"/>
          <ac:spMkLst>
            <pc:docMk/>
            <pc:sldMk cId="185979441" sldId="1529"/>
            <ac:spMk id="3" creationId="{841DC2C8-8EC3-F348-A31B-85D758B89CD9}"/>
          </ac:spMkLst>
        </pc:spChg>
        <pc:spChg chg="del mod">
          <ac:chgData name="Leandro Waingurt" userId="921a6500-7ae6-4f21-9a3e-9103a9641675" providerId="ADAL" clId="{22DB2D8E-DA91-47C6-969F-4970678AA34D}" dt="2020-07-30T02:30:31.191" v="6576" actId="478"/>
          <ac:spMkLst>
            <pc:docMk/>
            <pc:sldMk cId="185979441" sldId="1529"/>
            <ac:spMk id="8" creationId="{66E0B927-8AAF-FE4B-AE9B-250FBEE6EB72}"/>
          </ac:spMkLst>
        </pc:spChg>
        <pc:spChg chg="del">
          <ac:chgData name="Leandro Waingurt" userId="921a6500-7ae6-4f21-9a3e-9103a9641675" providerId="ADAL" clId="{22DB2D8E-DA91-47C6-969F-4970678AA34D}" dt="2020-07-24T01:43:16.278" v="3324" actId="478"/>
          <ac:spMkLst>
            <pc:docMk/>
            <pc:sldMk cId="185979441" sldId="1529"/>
            <ac:spMk id="19" creationId="{5CF86687-3158-A444-9638-37FA76822976}"/>
          </ac:spMkLst>
        </pc:spChg>
        <pc:spChg chg="del">
          <ac:chgData name="Leandro Waingurt" userId="921a6500-7ae6-4f21-9a3e-9103a9641675" providerId="ADAL" clId="{22DB2D8E-DA91-47C6-969F-4970678AA34D}" dt="2020-07-24T01:43:16.278" v="3324" actId="478"/>
          <ac:spMkLst>
            <pc:docMk/>
            <pc:sldMk cId="185979441" sldId="1529"/>
            <ac:spMk id="20" creationId="{BB9F1D4A-C914-3641-8433-4377C12BFB40}"/>
          </ac:spMkLst>
        </pc:spChg>
        <pc:spChg chg="mod">
          <ac:chgData name="Leandro Waingurt" userId="921a6500-7ae6-4f21-9a3e-9103a9641675" providerId="ADAL" clId="{22DB2D8E-DA91-47C6-969F-4970678AA34D}" dt="2020-07-24T01:43:37.285" v="3331" actId="1076"/>
          <ac:spMkLst>
            <pc:docMk/>
            <pc:sldMk cId="185979441" sldId="1529"/>
            <ac:spMk id="37" creationId="{F7FC9ECE-BD95-E548-A085-32C73D4C3410}"/>
          </ac:spMkLst>
        </pc:spChg>
        <pc:spChg chg="mod">
          <ac:chgData name="Leandro Waingurt" userId="921a6500-7ae6-4f21-9a3e-9103a9641675" providerId="ADAL" clId="{22DB2D8E-DA91-47C6-969F-4970678AA34D}" dt="2020-07-24T00:12:56.941" v="1644" actId="6549"/>
          <ac:spMkLst>
            <pc:docMk/>
            <pc:sldMk cId="185979441" sldId="1529"/>
            <ac:spMk id="38" creationId="{044256B2-B481-AB42-8EB6-8DEB9CA3A2AC}"/>
          </ac:spMkLst>
        </pc:spChg>
        <pc:spChg chg="del mod">
          <ac:chgData name="Leandro Waingurt" userId="921a6500-7ae6-4f21-9a3e-9103a9641675" providerId="ADAL" clId="{22DB2D8E-DA91-47C6-969F-4970678AA34D}" dt="2020-07-30T02:30:33.212" v="6577" actId="478"/>
          <ac:spMkLst>
            <pc:docMk/>
            <pc:sldMk cId="185979441" sldId="1529"/>
            <ac:spMk id="39" creationId="{244BB231-0796-CB43-96A8-A327568C0396}"/>
          </ac:spMkLst>
        </pc:spChg>
        <pc:spChg chg="add del">
          <ac:chgData name="Leandro Waingurt" userId="921a6500-7ae6-4f21-9a3e-9103a9641675" providerId="ADAL" clId="{22DB2D8E-DA91-47C6-969F-4970678AA34D}" dt="2020-07-24T01:43:13.192" v="3323" actId="478"/>
          <ac:spMkLst>
            <pc:docMk/>
            <pc:sldMk cId="185979441" sldId="1529"/>
            <ac:spMk id="40" creationId="{422628D6-7B51-224D-B0F0-C42C486F38B7}"/>
          </ac:spMkLst>
        </pc:spChg>
        <pc:spChg chg="add del">
          <ac:chgData name="Leandro Waingurt" userId="921a6500-7ae6-4f21-9a3e-9103a9641675" providerId="ADAL" clId="{22DB2D8E-DA91-47C6-969F-4970678AA34D}" dt="2020-07-24T01:43:13.192" v="3323" actId="478"/>
          <ac:spMkLst>
            <pc:docMk/>
            <pc:sldMk cId="185979441" sldId="1529"/>
            <ac:spMk id="41" creationId="{348D6D71-5350-9C41-A739-042B7FAC9FC1}"/>
          </ac:spMkLst>
        </pc:spChg>
        <pc:spChg chg="mod">
          <ac:chgData name="Leandro Waingurt" userId="921a6500-7ae6-4f21-9a3e-9103a9641675" providerId="ADAL" clId="{22DB2D8E-DA91-47C6-969F-4970678AA34D}" dt="2020-08-03T16:45:47.341" v="8982" actId="6549"/>
          <ac:spMkLst>
            <pc:docMk/>
            <pc:sldMk cId="185979441" sldId="1529"/>
            <ac:spMk id="42" creationId="{4BFA2A08-5E3D-C245-8A01-AB57B09D74CE}"/>
          </ac:spMkLst>
        </pc:spChg>
        <pc:spChg chg="add del">
          <ac:chgData name="Leandro Waingurt" userId="921a6500-7ae6-4f21-9a3e-9103a9641675" providerId="ADAL" clId="{22DB2D8E-DA91-47C6-969F-4970678AA34D}" dt="2020-07-24T01:43:13.192" v="3323" actId="478"/>
          <ac:spMkLst>
            <pc:docMk/>
            <pc:sldMk cId="185979441" sldId="1529"/>
            <ac:spMk id="43" creationId="{7664FA87-099C-5A4C-B45F-A80611F040C2}"/>
          </ac:spMkLst>
        </pc:spChg>
        <pc:spChg chg="add del">
          <ac:chgData name="Leandro Waingurt" userId="921a6500-7ae6-4f21-9a3e-9103a9641675" providerId="ADAL" clId="{22DB2D8E-DA91-47C6-969F-4970678AA34D}" dt="2020-07-24T01:43:13.192" v="3323" actId="478"/>
          <ac:spMkLst>
            <pc:docMk/>
            <pc:sldMk cId="185979441" sldId="1529"/>
            <ac:spMk id="44" creationId="{9EA9AB95-C15D-3042-8CF3-CC1DB644C454}"/>
          </ac:spMkLst>
        </pc:spChg>
        <pc:graphicFrameChg chg="add mod">
          <ac:chgData name="Leandro Waingurt" userId="921a6500-7ae6-4f21-9a3e-9103a9641675" providerId="ADAL" clId="{22DB2D8E-DA91-47C6-969F-4970678AA34D}" dt="2020-07-30T03:37:57.327" v="7715" actId="1076"/>
          <ac:graphicFrameMkLst>
            <pc:docMk/>
            <pc:sldMk cId="185979441" sldId="1529"/>
            <ac:graphicFrameMk id="2" creationId="{7D867154-F840-457E-A0D8-942B891029F8}"/>
          </ac:graphicFrameMkLst>
        </pc:graphicFrameChg>
        <pc:picChg chg="del">
          <ac:chgData name="Leandro Waingurt" userId="921a6500-7ae6-4f21-9a3e-9103a9641675" providerId="ADAL" clId="{22DB2D8E-DA91-47C6-969F-4970678AA34D}" dt="2020-07-24T00:22:13.018" v="2021" actId="478"/>
          <ac:picMkLst>
            <pc:docMk/>
            <pc:sldMk cId="185979441" sldId="1529"/>
            <ac:picMk id="17" creationId="{16F0169E-B021-3C49-BB4F-F410B79CF84D}"/>
          </ac:picMkLst>
        </pc:picChg>
        <pc:cxnChg chg="add del mod">
          <ac:chgData name="Leandro Waingurt" userId="921a6500-7ae6-4f21-9a3e-9103a9641675" providerId="ADAL" clId="{22DB2D8E-DA91-47C6-969F-4970678AA34D}" dt="2020-07-24T01:43:55.877" v="3334" actId="14100"/>
          <ac:cxnSpMkLst>
            <pc:docMk/>
            <pc:sldMk cId="185979441" sldId="1529"/>
            <ac:cxnSpMk id="10" creationId="{FAF80C1D-91EF-9A4C-A992-28018E3ED5FF}"/>
          </ac:cxnSpMkLst>
        </pc:cxnChg>
        <pc:cxnChg chg="add del">
          <ac:chgData name="Leandro Waingurt" userId="921a6500-7ae6-4f21-9a3e-9103a9641675" providerId="ADAL" clId="{22DB2D8E-DA91-47C6-969F-4970678AA34D}" dt="2020-07-24T01:43:13.192" v="3323" actId="478"/>
          <ac:cxnSpMkLst>
            <pc:docMk/>
            <pc:sldMk cId="185979441" sldId="1529"/>
            <ac:cxnSpMk id="23" creationId="{38BA4445-CD8E-6241-B23C-466692396D2B}"/>
          </ac:cxnSpMkLst>
        </pc:cxnChg>
      </pc:sldChg>
      <pc:sldChg chg="addSp delSp modSp add mod ord">
        <pc:chgData name="Leandro Waingurt" userId="921a6500-7ae6-4f21-9a3e-9103a9641675" providerId="ADAL" clId="{22DB2D8E-DA91-47C6-969F-4970678AA34D}" dt="2020-07-30T12:20:01.834" v="7841" actId="6549"/>
        <pc:sldMkLst>
          <pc:docMk/>
          <pc:sldMk cId="2268061365" sldId="1530"/>
        </pc:sldMkLst>
        <pc:spChg chg="del">
          <ac:chgData name="Leandro Waingurt" userId="921a6500-7ae6-4f21-9a3e-9103a9641675" providerId="ADAL" clId="{22DB2D8E-DA91-47C6-969F-4970678AA34D}" dt="2020-07-24T01:21:06.304" v="2804" actId="478"/>
          <ac:spMkLst>
            <pc:docMk/>
            <pc:sldMk cId="2268061365" sldId="1530"/>
            <ac:spMk id="13" creationId="{A78DC78A-D1E0-9348-8224-7970181147FF}"/>
          </ac:spMkLst>
        </pc:spChg>
        <pc:spChg chg="del mod">
          <ac:chgData name="Leandro Waingurt" userId="921a6500-7ae6-4f21-9a3e-9103a9641675" providerId="ADAL" clId="{22DB2D8E-DA91-47C6-969F-4970678AA34D}" dt="2020-07-30T02:43:50.310" v="6639" actId="478"/>
          <ac:spMkLst>
            <pc:docMk/>
            <pc:sldMk cId="2268061365" sldId="1530"/>
            <ac:spMk id="16" creationId="{7B397944-65CA-4446-B060-71D93E40C1BA}"/>
          </ac:spMkLst>
        </pc:spChg>
        <pc:spChg chg="del">
          <ac:chgData name="Leandro Waingurt" userId="921a6500-7ae6-4f21-9a3e-9103a9641675" providerId="ADAL" clId="{22DB2D8E-DA91-47C6-969F-4970678AA34D}" dt="2020-07-24T01:20:50.036" v="2799" actId="478"/>
          <ac:spMkLst>
            <pc:docMk/>
            <pc:sldMk cId="2268061365" sldId="1530"/>
            <ac:spMk id="17" creationId="{957B5803-16C9-9E44-859D-75D47F5FCF1E}"/>
          </ac:spMkLst>
        </pc:spChg>
        <pc:spChg chg="del">
          <ac:chgData name="Leandro Waingurt" userId="921a6500-7ae6-4f21-9a3e-9103a9641675" providerId="ADAL" clId="{22DB2D8E-DA91-47C6-969F-4970678AA34D}" dt="2020-07-24T01:21:07.736" v="2805" actId="478"/>
          <ac:spMkLst>
            <pc:docMk/>
            <pc:sldMk cId="2268061365" sldId="1530"/>
            <ac:spMk id="18" creationId="{C68BD82C-4EF5-B049-AD03-21594A33234E}"/>
          </ac:spMkLst>
        </pc:spChg>
        <pc:spChg chg="del mod">
          <ac:chgData name="Leandro Waingurt" userId="921a6500-7ae6-4f21-9a3e-9103a9641675" providerId="ADAL" clId="{22DB2D8E-DA91-47C6-969F-4970678AA34D}" dt="2020-07-24T01:21:09.161" v="2806" actId="478"/>
          <ac:spMkLst>
            <pc:docMk/>
            <pc:sldMk cId="2268061365" sldId="1530"/>
            <ac:spMk id="20" creationId="{5DD90D17-C2C2-EE40-B765-0F80A54A8580}"/>
          </ac:spMkLst>
        </pc:spChg>
        <pc:spChg chg="mod">
          <ac:chgData name="Leandro Waingurt" userId="921a6500-7ae6-4f21-9a3e-9103a9641675" providerId="ADAL" clId="{22DB2D8E-DA91-47C6-969F-4970678AA34D}" dt="2020-07-24T01:28:13.563" v="2892" actId="6549"/>
          <ac:spMkLst>
            <pc:docMk/>
            <pc:sldMk cId="2268061365" sldId="1530"/>
            <ac:spMk id="37" creationId="{F7FC9ECE-BD95-E548-A085-32C73D4C3410}"/>
          </ac:spMkLst>
        </pc:spChg>
        <pc:spChg chg="mod">
          <ac:chgData name="Leandro Waingurt" userId="921a6500-7ae6-4f21-9a3e-9103a9641675" providerId="ADAL" clId="{22DB2D8E-DA91-47C6-969F-4970678AA34D}" dt="2020-07-24T01:04:05.547" v="2669" actId="1037"/>
          <ac:spMkLst>
            <pc:docMk/>
            <pc:sldMk cId="2268061365" sldId="1530"/>
            <ac:spMk id="38" creationId="{044256B2-B481-AB42-8EB6-8DEB9CA3A2AC}"/>
          </ac:spMkLst>
        </pc:spChg>
        <pc:spChg chg="add del mod">
          <ac:chgData name="Leandro Waingurt" userId="921a6500-7ae6-4f21-9a3e-9103a9641675" providerId="ADAL" clId="{22DB2D8E-DA91-47C6-969F-4970678AA34D}" dt="2020-07-30T02:44:04.170" v="6643" actId="478"/>
          <ac:spMkLst>
            <pc:docMk/>
            <pc:sldMk cId="2268061365" sldId="1530"/>
            <ac:spMk id="39" creationId="{244BB231-0796-CB43-96A8-A327568C0396}"/>
          </ac:spMkLst>
        </pc:spChg>
        <pc:spChg chg="del">
          <ac:chgData name="Leandro Waingurt" userId="921a6500-7ae6-4f21-9a3e-9103a9641675" providerId="ADAL" clId="{22DB2D8E-DA91-47C6-969F-4970678AA34D}" dt="2020-07-24T01:20:56.360" v="2801" actId="478"/>
          <ac:spMkLst>
            <pc:docMk/>
            <pc:sldMk cId="2268061365" sldId="1530"/>
            <ac:spMk id="41" creationId="{348D6D71-5350-9C41-A739-042B7FAC9FC1}"/>
          </ac:spMkLst>
        </pc:spChg>
        <pc:spChg chg="mod">
          <ac:chgData name="Leandro Waingurt" userId="921a6500-7ae6-4f21-9a3e-9103a9641675" providerId="ADAL" clId="{22DB2D8E-DA91-47C6-969F-4970678AA34D}" dt="2020-07-30T12:20:01.834" v="7841" actId="6549"/>
          <ac:spMkLst>
            <pc:docMk/>
            <pc:sldMk cId="2268061365" sldId="1530"/>
            <ac:spMk id="42" creationId="{4BFA2A08-5E3D-C245-8A01-AB57B09D74CE}"/>
          </ac:spMkLst>
        </pc:spChg>
        <pc:spChg chg="del">
          <ac:chgData name="Leandro Waingurt" userId="921a6500-7ae6-4f21-9a3e-9103a9641675" providerId="ADAL" clId="{22DB2D8E-DA91-47C6-969F-4970678AA34D}" dt="2020-07-24T01:21:10.631" v="2807" actId="478"/>
          <ac:spMkLst>
            <pc:docMk/>
            <pc:sldMk cId="2268061365" sldId="1530"/>
            <ac:spMk id="43" creationId="{7664FA87-099C-5A4C-B45F-A80611F040C2}"/>
          </ac:spMkLst>
        </pc:spChg>
        <pc:picChg chg="del">
          <ac:chgData name="Leandro Waingurt" userId="921a6500-7ae6-4f21-9a3e-9103a9641675" providerId="ADAL" clId="{22DB2D8E-DA91-47C6-969F-4970678AA34D}" dt="2020-07-24T00:22:06.425" v="2020" actId="478"/>
          <ac:picMkLst>
            <pc:docMk/>
            <pc:sldMk cId="2268061365" sldId="1530"/>
            <ac:picMk id="15" creationId="{8DADFFF4-C386-DE4D-9904-F25538E84F51}"/>
          </ac:picMkLst>
        </pc:picChg>
        <pc:cxnChg chg="mod">
          <ac:chgData name="Leandro Waingurt" userId="921a6500-7ae6-4f21-9a3e-9103a9641675" providerId="ADAL" clId="{22DB2D8E-DA91-47C6-969F-4970678AA34D}" dt="2020-07-24T01:05:28.423" v="2689" actId="14100"/>
          <ac:cxnSpMkLst>
            <pc:docMk/>
            <pc:sldMk cId="2268061365" sldId="1530"/>
            <ac:cxnSpMk id="21" creationId="{F5AF2AB9-2D8D-3B45-AB18-367465CF5E40}"/>
          </ac:cxnSpMkLst>
        </pc:cxnChg>
        <pc:cxnChg chg="del">
          <ac:chgData name="Leandro Waingurt" userId="921a6500-7ae6-4f21-9a3e-9103a9641675" providerId="ADAL" clId="{22DB2D8E-DA91-47C6-969F-4970678AA34D}" dt="2020-07-24T01:21:04.491" v="2803" actId="478"/>
          <ac:cxnSpMkLst>
            <pc:docMk/>
            <pc:sldMk cId="2268061365" sldId="1530"/>
            <ac:cxnSpMk id="22" creationId="{D0EAD703-C4B3-F54E-9044-E00EEFBE415E}"/>
          </ac:cxnSpMkLst>
        </pc:cxnChg>
      </pc:sldChg>
      <pc:sldChg chg="modSp add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3658551109" sldId="1543"/>
        </pc:sldMkLst>
        <pc:spChg chg="mod">
          <ac:chgData name="Leandro Waingurt" userId="921a6500-7ae6-4f21-9a3e-9103a9641675" providerId="ADAL" clId="{22DB2D8E-DA91-47C6-969F-4970678AA34D}" dt="2020-08-03T11:38:44.816" v="8134" actId="27636"/>
          <ac:spMkLst>
            <pc:docMk/>
            <pc:sldMk cId="3658551109" sldId="1543"/>
            <ac:spMk id="4" creationId="{F1ADE468-72D9-F246-9285-03C6F65991A7}"/>
          </ac:spMkLst>
        </pc:spChg>
      </pc:sldChg>
      <pc:sldChg chg="add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1521516245" sldId="1547"/>
        </pc:sldMkLst>
      </pc:sldChg>
      <pc:sldChg chg="modSp add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3659086275" sldId="1548"/>
        </pc:sldMkLst>
        <pc:spChg chg="mod">
          <ac:chgData name="Leandro Waingurt" userId="921a6500-7ae6-4f21-9a3e-9103a9641675" providerId="ADAL" clId="{22DB2D8E-DA91-47C6-969F-4970678AA34D}" dt="2020-08-03T11:38:44.848" v="8135" actId="27636"/>
          <ac:spMkLst>
            <pc:docMk/>
            <pc:sldMk cId="3659086275" sldId="1548"/>
            <ac:spMk id="4" creationId="{F1ADE468-72D9-F246-9285-03C6F65991A7}"/>
          </ac:spMkLst>
        </pc:spChg>
      </pc:sldChg>
      <pc:sldChg chg="addSp delSp 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1095065038" sldId="3182"/>
        </pc:sldMkLst>
        <pc:spChg chg="mod">
          <ac:chgData name="Leandro Waingurt" userId="921a6500-7ae6-4f21-9a3e-9103a9641675" providerId="ADAL" clId="{22DB2D8E-DA91-47C6-969F-4970678AA34D}" dt="2020-07-30T17:28:12.822" v="8030" actId="403"/>
          <ac:spMkLst>
            <pc:docMk/>
            <pc:sldMk cId="1095065038" sldId="3182"/>
            <ac:spMk id="33" creationId="{4E93361B-6D1B-4312-97BE-546CA74571A1}"/>
          </ac:spMkLst>
        </pc:spChg>
        <pc:picChg chg="add mod">
          <ac:chgData name="Leandro Waingurt" userId="921a6500-7ae6-4f21-9a3e-9103a9641675" providerId="ADAL" clId="{22DB2D8E-DA91-47C6-969F-4970678AA34D}" dt="2020-07-24T02:53:03.133" v="4175" actId="14100"/>
          <ac:picMkLst>
            <pc:docMk/>
            <pc:sldMk cId="1095065038" sldId="3182"/>
            <ac:picMk id="3" creationId="{176DDAA0-AB78-4734-A712-1DA7D94E6E1C}"/>
          </ac:picMkLst>
        </pc:picChg>
        <pc:picChg chg="del mod">
          <ac:chgData name="Leandro Waingurt" userId="921a6500-7ae6-4f21-9a3e-9103a9641675" providerId="ADAL" clId="{22DB2D8E-DA91-47C6-969F-4970678AA34D}" dt="2020-07-24T02:52:55.454" v="4173" actId="478"/>
          <ac:picMkLst>
            <pc:docMk/>
            <pc:sldMk cId="1095065038" sldId="3182"/>
            <ac:picMk id="40" creationId="{62B93E16-9512-4466-9087-C6CF5257901B}"/>
          </ac:picMkLst>
        </pc:picChg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762320092" sldId="3183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1691651471" sldId="3184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856914219" sldId="3185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3011943432" sldId="3186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2712009957" sldId="3187"/>
        </pc:sldMkLst>
      </pc:sldChg>
      <pc:sldChg chg="addSp delSp 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1977863228" sldId="3188"/>
        </pc:sldMkLst>
        <pc:spChg chg="del">
          <ac:chgData name="Leandro Waingurt" userId="921a6500-7ae6-4f21-9a3e-9103a9641675" providerId="ADAL" clId="{22DB2D8E-DA91-47C6-969F-4970678AA34D}" dt="2020-07-23T19:37:16.358" v="1502" actId="478"/>
          <ac:spMkLst>
            <pc:docMk/>
            <pc:sldMk cId="1977863228" sldId="3188"/>
            <ac:spMk id="154" creationId="{4E7F572D-621D-440B-9DE5-956E331DB0AA}"/>
          </ac:spMkLst>
        </pc:spChg>
        <pc:picChg chg="add del mod">
          <ac:chgData name="Leandro Waingurt" userId="921a6500-7ae6-4f21-9a3e-9103a9641675" providerId="ADAL" clId="{22DB2D8E-DA91-47C6-969F-4970678AA34D}" dt="2020-07-23T19:37:39.523" v="1506" actId="208"/>
          <ac:picMkLst>
            <pc:docMk/>
            <pc:sldMk cId="1977863228" sldId="3188"/>
            <ac:picMk id="141" creationId="{C63232CD-DA9A-4635-80AE-D578F435E459}"/>
          </ac:picMkLst>
        </pc:picChg>
        <pc:picChg chg="del">
          <ac:chgData name="Leandro Waingurt" userId="921a6500-7ae6-4f21-9a3e-9103a9641675" providerId="ADAL" clId="{22DB2D8E-DA91-47C6-969F-4970678AA34D}" dt="2020-07-23T19:37:18.839" v="1503" actId="478"/>
          <ac:picMkLst>
            <pc:docMk/>
            <pc:sldMk cId="1977863228" sldId="3188"/>
            <ac:picMk id="155" creationId="{241051EA-ADE1-4D76-9852-EF7325CCD65A}"/>
          </ac:picMkLst>
        </pc:picChg>
      </pc:sldChg>
      <pc:sldChg chg="del">
        <pc:chgData name="Leandro Waingurt" userId="921a6500-7ae6-4f21-9a3e-9103a9641675" providerId="ADAL" clId="{22DB2D8E-DA91-47C6-969F-4970678AA34D}" dt="2020-07-23T19:37:09.732" v="1501" actId="47"/>
        <pc:sldMkLst>
          <pc:docMk/>
          <pc:sldMk cId="3971353402" sldId="3189"/>
        </pc:sldMkLst>
      </pc:sldChg>
      <pc:sldChg chg="addSp delSp 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2623777731" sldId="4592"/>
        </pc:sldMkLst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1" creationId="{18001143-B7D5-440D-A1CA-69FD71314D69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32" creationId="{D2D63657-6233-44E7-940C-ED4131F4667E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39" creationId="{D5112827-C555-4E85-BB95-1226DE541D93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0" creationId="{8E2777A7-403A-4790-90E8-DDC5A0E1A082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1" creationId="{DFD11ADE-13E1-4326-89EE-E70BAE301BDC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2" creationId="{86EA53AF-3F7C-4D3C-8122-17FA9A6D5E0E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3" creationId="{4AAE6D33-9AC5-4BB2-896D-90B5B3F5B375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5" creationId="{F031E74D-A98E-4AE2-9B0C-1B6442741BD4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6" creationId="{ECA14658-9B07-4FC1-8086-B78727EED6A0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7" creationId="{368C8231-930F-4A3A-8B20-959C4695B150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49" creationId="{F1E0629A-9C6B-4A36-B8DB-EC5602A4A582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53" creationId="{2544DAD4-9EF9-4993-A2FA-99E5732320EF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54" creationId="{3FAE2BB4-DF09-4B69-85D9-A15D93E2AF68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55" creationId="{AF21EBD6-058C-4DE7-8F62-08FD4A46490F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57" creationId="{370216E1-2EB1-474E-BF92-AEA8C35A2E2A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59" creationId="{996D4FE1-6878-433D-9C99-BBB1F9AE53F7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0" creationId="{FBC704E7-1CD2-49B0-9086-27EE42BF48F5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1" creationId="{3583DCAE-FF83-471C-86EC-92C2E58E9BAE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3" creationId="{77B81A32-AC50-4489-8BB8-AF3DA197F80A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4" creationId="{1CFEDFDD-F166-40FD-9C7A-0A00B71CB0B8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5" creationId="{78BEA148-C88A-4FF8-91A1-62D2851EECA7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6" creationId="{1AB2B853-EB68-4585-A21E-7841A87EDDFB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7" creationId="{DA848DFB-7EA5-42E8-B27A-A54571447530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8" creationId="{0155A256-4EC7-4503-B531-9485D2F16A0D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69" creationId="{84CBDF0E-F7DF-469D-B146-DB16DDD50DCC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0" creationId="{9FF93D7F-C495-4BA5-89F9-B539EEC6023F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1" creationId="{127E7426-6088-4CCC-9736-F5904EEF60AA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2" creationId="{8F0E63AD-1B34-4644-A646-0098CDC3068E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3" creationId="{42EAC694-999A-4918-BD6E-03FB1C7409D3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4" creationId="{99063D72-2102-4FCC-B2DC-63C04672B41D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5" creationId="{14B8173A-4A9A-41DC-AA4D-7FC6D3D76F60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6" creationId="{0A34C34F-F1E9-45A8-8C9B-0C0B8558BBCD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7" creationId="{D0531E4C-D8B3-40A9-B876-82F545E82F1C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78" creationId="{43D7F619-88C9-4DFA-BB74-00DFE9902184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80" creationId="{0BCEB841-5D7C-4C23-B10E-0D7B6FE70CB9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82" creationId="{C78C93FB-B62A-41CF-A80E-0FC52C69730B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84" creationId="{470E12EC-A320-4C57-B347-FA79CAD20817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86" creationId="{CB38354B-39AE-463A-8AF7-5E83953CDFBC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87" creationId="{8EBE45D3-AE91-4BEA-A22A-461A28B84034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89" creationId="{C8EB8B03-05A9-4748-9769-BEC9BE0B999D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0" creationId="{6342599B-555A-4C07-9D44-BCD77E068275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1" creationId="{80960DC3-6C3A-423C-841C-319B6A6EAA49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2" creationId="{8A0A0980-A866-4F9D-8AFD-069E90B9683D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3" creationId="{93335CB8-C2E5-45AF-A46F-7BE355F10808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4" creationId="{659A438F-AAB1-446E-9E01-1EECF0BC3884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5" creationId="{6F128AFD-4386-4D99-A05A-FED88DD8B043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6" creationId="{52B22DBF-A33A-483F-B45C-74F6EFD1F1CD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7" creationId="{9135E442-1DBA-4811-BE61-B41A65C97982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98" creationId="{E1186B31-B0C3-2745-8842-36AB7A7E38A4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18" creationId="{CD2B8587-31D5-4416-895C-BABFBA1DDA9E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20" creationId="{F6E31667-4763-4F62-B7A1-873AE7824A26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21" creationId="{5B417293-673F-4DED-AC44-320A1855FAB5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22" creationId="{39C6335B-4ECA-495E-ADE5-27D342DECBF1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24" creationId="{8B4BFAD0-6B2F-4837-BB39-4C76A1322C0E}"/>
          </ac:spMkLst>
        </pc:spChg>
        <pc:spChg chg="del">
          <ac:chgData name="Leandro Waingurt" userId="921a6500-7ae6-4f21-9a3e-9103a9641675" providerId="ADAL" clId="{22DB2D8E-DA91-47C6-969F-4970678AA34D}" dt="2020-07-30T00:44:20.736" v="4990" actId="478"/>
          <ac:spMkLst>
            <pc:docMk/>
            <pc:sldMk cId="2623777731" sldId="4592"/>
            <ac:spMk id="125" creationId="{0780B867-6772-4A22-B0A6-ED0B2532AB39}"/>
          </ac:spMkLst>
        </pc:spChg>
        <pc:spChg chg="mod">
          <ac:chgData name="Leandro Waingurt" userId="921a6500-7ae6-4f21-9a3e-9103a9641675" providerId="ADAL" clId="{22DB2D8E-DA91-47C6-969F-4970678AA34D}" dt="2020-07-30T00:44:31.495" v="4996" actId="20577"/>
          <ac:spMkLst>
            <pc:docMk/>
            <pc:sldMk cId="2623777731" sldId="4592"/>
            <ac:spMk id="145" creationId="{791EBF87-D3CD-4615-B2F9-A541366EA879}"/>
          </ac:spMkLst>
        </pc:spChg>
        <pc:grpChg chg="del">
          <ac:chgData name="Leandro Waingurt" userId="921a6500-7ae6-4f21-9a3e-9103a9641675" providerId="ADAL" clId="{22DB2D8E-DA91-47C6-969F-4970678AA34D}" dt="2020-07-30T00:44:20.736" v="4990" actId="478"/>
          <ac:grpSpMkLst>
            <pc:docMk/>
            <pc:sldMk cId="2623777731" sldId="4592"/>
            <ac:grpSpMk id="16" creationId="{67D25EC0-A5A1-4984-96BD-077B6BDB3938}"/>
          </ac:grpSpMkLst>
        </pc:grpChg>
        <pc:graphicFrameChg chg="add mod modGraphic">
          <ac:chgData name="Leandro Waingurt" userId="921a6500-7ae6-4f21-9a3e-9103a9641675" providerId="ADAL" clId="{22DB2D8E-DA91-47C6-969F-4970678AA34D}" dt="2020-07-30T01:09:17.105" v="5433" actId="12100"/>
          <ac:graphicFrameMkLst>
            <pc:docMk/>
            <pc:sldMk cId="2623777731" sldId="4592"/>
            <ac:graphicFrameMk id="2" creationId="{DFCC3CC7-CA2C-422F-A691-5F061DCA2FBA}"/>
          </ac:graphicFrameMkLst>
        </pc:graphicFrameChg>
        <pc:cxnChg chg="del">
          <ac:chgData name="Leandro Waingurt" userId="921a6500-7ae6-4f21-9a3e-9103a9641675" providerId="ADAL" clId="{22DB2D8E-DA91-47C6-969F-4970678AA34D}" dt="2020-07-30T00:44:20.736" v="4990" actId="478"/>
          <ac:cxnSpMkLst>
            <pc:docMk/>
            <pc:sldMk cId="2623777731" sldId="4592"/>
            <ac:cxnSpMk id="81" creationId="{91AF00A5-B8EC-5E47-98FC-8B6700479CB3}"/>
          </ac:cxnSpMkLst>
        </pc:cxnChg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2826471593" sldId="4598"/>
        </pc:sldMkLst>
      </pc:sldChg>
      <pc:sldChg chg="del">
        <pc:chgData name="Leandro Waingurt" userId="921a6500-7ae6-4f21-9a3e-9103a9641675" providerId="ADAL" clId="{22DB2D8E-DA91-47C6-969F-4970678AA34D}" dt="2020-07-23T00:55:25.708" v="339" actId="47"/>
        <pc:sldMkLst>
          <pc:docMk/>
          <pc:sldMk cId="2911208045" sldId="4605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1662069859" sldId="4606"/>
        </pc:sldMkLst>
      </pc:sldChg>
      <pc:sldChg chg="del">
        <pc:chgData name="Leandro Waingurt" userId="921a6500-7ae6-4f21-9a3e-9103a9641675" providerId="ADAL" clId="{22DB2D8E-DA91-47C6-969F-4970678AA34D}" dt="2020-07-23T00:55:50.095" v="344" actId="47"/>
        <pc:sldMkLst>
          <pc:docMk/>
          <pc:sldMk cId="599519131" sldId="4607"/>
        </pc:sldMkLst>
      </pc:sldChg>
      <pc:sldChg chg="del">
        <pc:chgData name="Leandro Waingurt" userId="921a6500-7ae6-4f21-9a3e-9103a9641675" providerId="ADAL" clId="{22DB2D8E-DA91-47C6-969F-4970678AA34D}" dt="2020-07-23T00:55:57.914" v="345" actId="47"/>
        <pc:sldMkLst>
          <pc:docMk/>
          <pc:sldMk cId="2532411085" sldId="4610"/>
        </pc:sldMkLst>
      </pc:sldChg>
      <pc:sldChg chg="del">
        <pc:chgData name="Leandro Waingurt" userId="921a6500-7ae6-4f21-9a3e-9103a9641675" providerId="ADAL" clId="{22DB2D8E-DA91-47C6-969F-4970678AA34D}" dt="2020-07-23T00:56:01.236" v="346" actId="47"/>
        <pc:sldMkLst>
          <pc:docMk/>
          <pc:sldMk cId="2278571157" sldId="4611"/>
        </pc:sldMkLst>
      </pc:sldChg>
      <pc:sldChg chg="del">
        <pc:chgData name="Leandro Waingurt" userId="921a6500-7ae6-4f21-9a3e-9103a9641675" providerId="ADAL" clId="{22DB2D8E-DA91-47C6-969F-4970678AA34D}" dt="2020-07-23T00:55:29.422" v="340" actId="47"/>
        <pc:sldMkLst>
          <pc:docMk/>
          <pc:sldMk cId="1500552351" sldId="4613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787496522" sldId="4614"/>
        </pc:sldMkLst>
      </pc:sldChg>
      <pc:sldChg chg="del">
        <pc:chgData name="Leandro Waingurt" userId="921a6500-7ae6-4f21-9a3e-9103a9641675" providerId="ADAL" clId="{22DB2D8E-DA91-47C6-969F-4970678AA34D}" dt="2020-07-23T00:56:08.075" v="347" actId="47"/>
        <pc:sldMkLst>
          <pc:docMk/>
          <pc:sldMk cId="1267602973" sldId="4615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595453807" sldId="4616"/>
        </pc:sldMkLst>
      </pc:sldChg>
      <pc:sldChg chg="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127256274" sldId="4617"/>
        </pc:sldMkLst>
      </pc:sldChg>
      <pc:sldChg chg="del">
        <pc:chgData name="Leandro Waingurt" userId="921a6500-7ae6-4f21-9a3e-9103a9641675" providerId="ADAL" clId="{22DB2D8E-DA91-47C6-969F-4970678AA34D}" dt="2020-07-23T00:55:43.980" v="341" actId="47"/>
        <pc:sldMkLst>
          <pc:docMk/>
          <pc:sldMk cId="412687194" sldId="4618"/>
        </pc:sldMkLst>
      </pc:sldChg>
      <pc:sldChg chg="del">
        <pc:chgData name="Leandro Waingurt" userId="921a6500-7ae6-4f21-9a3e-9103a9641675" providerId="ADAL" clId="{22DB2D8E-DA91-47C6-969F-4970678AA34D}" dt="2020-07-23T00:55:45.008" v="342" actId="47"/>
        <pc:sldMkLst>
          <pc:docMk/>
          <pc:sldMk cId="1961650119" sldId="4619"/>
        </pc:sldMkLst>
      </pc:sldChg>
      <pc:sldChg chg="del">
        <pc:chgData name="Leandro Waingurt" userId="921a6500-7ae6-4f21-9a3e-9103a9641675" providerId="ADAL" clId="{22DB2D8E-DA91-47C6-969F-4970678AA34D}" dt="2020-07-23T00:55:46.482" v="343" actId="47"/>
        <pc:sldMkLst>
          <pc:docMk/>
          <pc:sldMk cId="3877123785" sldId="4620"/>
        </pc:sldMkLst>
      </pc:sldChg>
      <pc:sldChg chg="addSp delSp modSp add del mod ord">
        <pc:chgData name="Leandro Waingurt" userId="921a6500-7ae6-4f21-9a3e-9103a9641675" providerId="ADAL" clId="{22DB2D8E-DA91-47C6-969F-4970678AA34D}" dt="2020-07-29T23:43:01.028" v="4789" actId="47"/>
        <pc:sldMkLst>
          <pc:docMk/>
          <pc:sldMk cId="3164673788" sldId="4621"/>
        </pc:sldMkLst>
        <pc:spChg chg="mod">
          <ac:chgData name="Leandro Waingurt" userId="921a6500-7ae6-4f21-9a3e-9103a9641675" providerId="ADAL" clId="{22DB2D8E-DA91-47C6-969F-4970678AA34D}" dt="2020-07-24T19:15:04.902" v="4717" actId="20577"/>
          <ac:spMkLst>
            <pc:docMk/>
            <pc:sldMk cId="3164673788" sldId="4621"/>
            <ac:spMk id="2" creationId="{09E78AED-7AFD-4AF2-A99F-5E4E2E98A068}"/>
          </ac:spMkLst>
        </pc:spChg>
        <pc:spChg chg="mod">
          <ac:chgData name="Leandro Waingurt" userId="921a6500-7ae6-4f21-9a3e-9103a9641675" providerId="ADAL" clId="{22DB2D8E-DA91-47C6-969F-4970678AA34D}" dt="2020-07-23T00:44:06.315" v="328" actId="20577"/>
          <ac:spMkLst>
            <pc:docMk/>
            <pc:sldMk cId="3164673788" sldId="4621"/>
            <ac:spMk id="3" creationId="{FC394AE5-8616-4598-AFD7-4FE8D4744E1B}"/>
          </ac:spMkLst>
        </pc:spChg>
        <pc:spChg chg="add del mod">
          <ac:chgData name="Leandro Waingurt" userId="921a6500-7ae6-4f21-9a3e-9103a9641675" providerId="ADAL" clId="{22DB2D8E-DA91-47C6-969F-4970678AA34D}" dt="2020-07-23T00:43:26.346" v="288" actId="478"/>
          <ac:spMkLst>
            <pc:docMk/>
            <pc:sldMk cId="3164673788" sldId="4621"/>
            <ac:spMk id="4" creationId="{47EC1FEC-704D-484D-B142-0ECEBFD95BDB}"/>
          </ac:spMkLst>
        </pc:spChg>
        <pc:spChg chg="add del mod">
          <ac:chgData name="Leandro Waingurt" userId="921a6500-7ae6-4f21-9a3e-9103a9641675" providerId="ADAL" clId="{22DB2D8E-DA91-47C6-969F-4970678AA34D}" dt="2020-07-23T00:43:26.346" v="288" actId="478"/>
          <ac:spMkLst>
            <pc:docMk/>
            <pc:sldMk cId="3164673788" sldId="4621"/>
            <ac:spMk id="6" creationId="{59A9F03A-FA5C-4FEB-AF59-0DA1BB0EBD41}"/>
          </ac:spMkLst>
        </pc:spChg>
        <pc:spChg chg="add del mod">
          <ac:chgData name="Leandro Waingurt" userId="921a6500-7ae6-4f21-9a3e-9103a9641675" providerId="ADAL" clId="{22DB2D8E-DA91-47C6-969F-4970678AA34D}" dt="2020-07-23T00:43:26.346" v="288" actId="478"/>
          <ac:spMkLst>
            <pc:docMk/>
            <pc:sldMk cId="3164673788" sldId="4621"/>
            <ac:spMk id="7" creationId="{DE1FB0BF-8E1F-4B20-B722-337BDE0FD2C5}"/>
          </ac:spMkLst>
        </pc:spChg>
        <pc:spChg chg="add del mod">
          <ac:chgData name="Leandro Waingurt" userId="921a6500-7ae6-4f21-9a3e-9103a9641675" providerId="ADAL" clId="{22DB2D8E-DA91-47C6-969F-4970678AA34D}" dt="2020-07-23T00:43:26.346" v="288" actId="478"/>
          <ac:spMkLst>
            <pc:docMk/>
            <pc:sldMk cId="3164673788" sldId="4621"/>
            <ac:spMk id="11" creationId="{D39EA516-4208-4A19-B940-7C8A41B87EC4}"/>
          </ac:spMkLst>
        </pc:spChg>
        <pc:spChg chg="add del mod">
          <ac:chgData name="Leandro Waingurt" userId="921a6500-7ae6-4f21-9a3e-9103a9641675" providerId="ADAL" clId="{22DB2D8E-DA91-47C6-969F-4970678AA34D}" dt="2020-07-23T00:43:26.346" v="288" actId="478"/>
          <ac:spMkLst>
            <pc:docMk/>
            <pc:sldMk cId="3164673788" sldId="4621"/>
            <ac:spMk id="13" creationId="{3F889743-ED2D-4283-87A1-80D980069844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15" creationId="{97B75C59-B0C5-41AA-B4F7-3252A760E5AF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16" creationId="{167DDEF2-E06C-4B43-8E5C-DCBB818BC6CB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17" creationId="{8E67AD3C-D0F3-423F-8713-A6AFB2AA5D58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18" creationId="{233FB4AA-F5B8-4C79-89DB-E3A8DCDAB33C}"/>
          </ac:spMkLst>
        </pc:spChg>
        <pc:spChg chg="add 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19" creationId="{14FB8175-D91B-4AAD-AB7F-14232B8F5137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25" creationId="{3725DD9A-BDFC-4046-822D-BB2484D71929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27" creationId="{783FCCD3-EC6F-447C-9881-39379E1CDAAC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28" creationId="{127FE905-0BD0-4052-BF1A-D19E05A57AA3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29" creationId="{A52D0A10-0F8A-499F-BF5A-151CFA90D190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0" creationId="{BBDA7E19-17F9-4B86-BB1F-1F9709850EC3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1" creationId="{20220BA5-5E3E-4B72-B727-AB0D27C5D7CD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2" creationId="{257EDB8C-2761-481D-907E-FCBF060968D6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4" creationId="{4ABC7C41-B19D-4503-8CE3-EE84D1500DF3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5" creationId="{E74D6C67-CC04-4F5C-94F5-EEA484F52EEF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6" creationId="{5F4098D4-0DA8-4200-B9AB-BA14FE98EB3B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7" creationId="{7E9A67BB-AE6C-4FE7-9D51-D1387AAF8469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8" creationId="{97FD068E-ED5C-4BD5-A179-1819267C3255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39" creationId="{D9DD0F7F-055A-4C25-A1FE-6CA8A8932B72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40" creationId="{F8329E7E-0EA1-47D9-AD1D-D5C49234DE78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41" creationId="{98A62147-1713-4D7E-BE18-B9FFC5C12B33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42" creationId="{6222CDE6-5B4E-4BF1-A1F0-DF6DA990C8C9}"/>
          </ac:spMkLst>
        </pc:spChg>
        <pc:spChg chg="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43" creationId="{113640CB-F3DA-4ABB-827D-38F528ED14BB}"/>
          </ac:spMkLst>
        </pc:spChg>
        <pc:spChg chg="add mod">
          <ac:chgData name="Leandro Waingurt" userId="921a6500-7ae6-4f21-9a3e-9103a9641675" providerId="ADAL" clId="{22DB2D8E-DA91-47C6-969F-4970678AA34D}" dt="2020-07-23T00:43:44.862" v="289"/>
          <ac:spMkLst>
            <pc:docMk/>
            <pc:sldMk cId="3164673788" sldId="4621"/>
            <ac:spMk id="44" creationId="{F9675DA2-2AC4-4D1B-AA07-CA6AE78F0DF0}"/>
          </ac:spMkLst>
        </pc:spChg>
        <pc:grpChg chg="add 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14" creationId="{33459255-726D-4B05-8002-8BF1F538AC5B}"/>
          </ac:grpSpMkLst>
        </pc:grpChg>
        <pc:grpChg chg="add 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20" creationId="{C5E6932A-70B9-430B-9BEF-AF64EEC56983}"/>
          </ac:grpSpMkLst>
        </pc:grpChg>
        <pc:grpChg chg="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21" creationId="{8E2ABEA2-49D7-4725-BD92-F2E3116D9DB2}"/>
          </ac:grpSpMkLst>
        </pc:grpChg>
        <pc:grpChg chg="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22" creationId="{AD862379-465D-45AC-8420-5A76F1F43A5B}"/>
          </ac:grpSpMkLst>
        </pc:grpChg>
        <pc:grpChg chg="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23" creationId="{D583CC5D-86AE-4A7F-AA34-D79135279BF6}"/>
          </ac:grpSpMkLst>
        </pc:grpChg>
        <pc:grpChg chg="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24" creationId="{D97FCC00-CC64-4137-A04D-746E1185C972}"/>
          </ac:grpSpMkLst>
        </pc:grpChg>
        <pc:grpChg chg="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26" creationId="{FD0A7294-6FBE-435C-8D8A-A10CD6406100}"/>
          </ac:grpSpMkLst>
        </pc:grpChg>
        <pc:grpChg chg="mod">
          <ac:chgData name="Leandro Waingurt" userId="921a6500-7ae6-4f21-9a3e-9103a9641675" providerId="ADAL" clId="{22DB2D8E-DA91-47C6-969F-4970678AA34D}" dt="2020-07-23T00:43:44.862" v="289"/>
          <ac:grpSpMkLst>
            <pc:docMk/>
            <pc:sldMk cId="3164673788" sldId="4621"/>
            <ac:grpSpMk id="33" creationId="{BD8671E2-182E-4393-AD18-97B468D1F46D}"/>
          </ac:grpSpMkLst>
        </pc:grpChg>
        <pc:graphicFrameChg chg="del">
          <ac:chgData name="Leandro Waingurt" userId="921a6500-7ae6-4f21-9a3e-9103a9641675" providerId="ADAL" clId="{22DB2D8E-DA91-47C6-969F-4970678AA34D}" dt="2020-07-22T23:16:52.108" v="32" actId="478"/>
          <ac:graphicFrameMkLst>
            <pc:docMk/>
            <pc:sldMk cId="3164673788" sldId="4621"/>
            <ac:graphicFrameMk id="9" creationId="{1493B24E-8394-45DA-96F6-38A06CA1AD16}"/>
          </ac:graphicFrameMkLst>
        </pc:graphicFrameChg>
      </pc:sldChg>
      <pc:sldChg chg="modSp add del mod">
        <pc:chgData name="Leandro Waingurt" userId="921a6500-7ae6-4f21-9a3e-9103a9641675" providerId="ADAL" clId="{22DB2D8E-DA91-47C6-969F-4970678AA34D}" dt="2020-07-23T19:30:05.891" v="1500" actId="47"/>
        <pc:sldMkLst>
          <pc:docMk/>
          <pc:sldMk cId="1537824611" sldId="4622"/>
        </pc:sldMkLst>
        <pc:spChg chg="mod">
          <ac:chgData name="Leandro Waingurt" userId="921a6500-7ae6-4f21-9a3e-9103a9641675" providerId="ADAL" clId="{22DB2D8E-DA91-47C6-969F-4970678AA34D}" dt="2020-07-23T00:20:52.693" v="235" actId="20577"/>
          <ac:spMkLst>
            <pc:docMk/>
            <pc:sldMk cId="1537824611" sldId="4622"/>
            <ac:spMk id="2" creationId="{020684B2-85E6-4316-997A-4F98CE9AB3E0}"/>
          </ac:spMkLst>
        </pc:spChg>
      </pc:sldChg>
      <pc:sldChg chg="addSp delSp modSp add del mod modTransition modAnim">
        <pc:chgData name="Leandro Waingurt" userId="921a6500-7ae6-4f21-9a3e-9103a9641675" providerId="ADAL" clId="{22DB2D8E-DA91-47C6-969F-4970678AA34D}" dt="2020-07-24T19:14:46.539" v="4659" actId="47"/>
        <pc:sldMkLst>
          <pc:docMk/>
          <pc:sldMk cId="2263033938" sldId="4623"/>
        </pc:sldMkLst>
        <pc:spChg chg="mod">
          <ac:chgData name="Leandro Waingurt" userId="921a6500-7ae6-4f21-9a3e-9103a9641675" providerId="ADAL" clId="{22DB2D8E-DA91-47C6-969F-4970678AA34D}" dt="2020-07-23T00:42:10.756" v="259" actId="20577"/>
          <ac:spMkLst>
            <pc:docMk/>
            <pc:sldMk cId="2263033938" sldId="4623"/>
            <ac:spMk id="2" creationId="{09E78AED-7AFD-4AF2-A99F-5E4E2E98A068}"/>
          </ac:spMkLst>
        </pc:spChg>
        <pc:spChg chg="mod">
          <ac:chgData name="Leandro Waingurt" userId="921a6500-7ae6-4f21-9a3e-9103a9641675" providerId="ADAL" clId="{22DB2D8E-DA91-47C6-969F-4970678AA34D}" dt="2020-07-23T00:42:21.816" v="286" actId="20577"/>
          <ac:spMkLst>
            <pc:docMk/>
            <pc:sldMk cId="2263033938" sldId="4623"/>
            <ac:spMk id="3" creationId="{FC394AE5-8616-4598-AFD7-4FE8D4744E1B}"/>
          </ac:spMkLst>
        </pc:spChg>
        <pc:spChg chg="del">
          <ac:chgData name="Leandro Waingurt" userId="921a6500-7ae6-4f21-9a3e-9103a9641675" providerId="ADAL" clId="{22DB2D8E-DA91-47C6-969F-4970678AA34D}" dt="2020-07-23T00:41:29.432" v="239" actId="478"/>
          <ac:spMkLst>
            <pc:docMk/>
            <pc:sldMk cId="2263033938" sldId="4623"/>
            <ac:spMk id="4" creationId="{47EC1FEC-704D-484D-B142-0ECEBFD95BDB}"/>
          </ac:spMkLst>
        </pc:spChg>
        <pc:spChg chg="del">
          <ac:chgData name="Leandro Waingurt" userId="921a6500-7ae6-4f21-9a3e-9103a9641675" providerId="ADAL" clId="{22DB2D8E-DA91-47C6-969F-4970678AA34D}" dt="2020-07-23T00:41:29.432" v="239" actId="478"/>
          <ac:spMkLst>
            <pc:docMk/>
            <pc:sldMk cId="2263033938" sldId="4623"/>
            <ac:spMk id="6" creationId="{59A9F03A-FA5C-4FEB-AF59-0DA1BB0EBD41}"/>
          </ac:spMkLst>
        </pc:spChg>
        <pc:spChg chg="del">
          <ac:chgData name="Leandro Waingurt" userId="921a6500-7ae6-4f21-9a3e-9103a9641675" providerId="ADAL" clId="{22DB2D8E-DA91-47C6-969F-4970678AA34D}" dt="2020-07-23T00:41:29.432" v="239" actId="478"/>
          <ac:spMkLst>
            <pc:docMk/>
            <pc:sldMk cId="2263033938" sldId="4623"/>
            <ac:spMk id="7" creationId="{DE1FB0BF-8E1F-4B20-B722-337BDE0FD2C5}"/>
          </ac:spMkLst>
        </pc:spChg>
        <pc:spChg chg="add del mod">
          <ac:chgData name="Leandro Waingurt" userId="921a6500-7ae6-4f21-9a3e-9103a9641675" providerId="ADAL" clId="{22DB2D8E-DA91-47C6-969F-4970678AA34D}" dt="2020-07-24T02:40:56.198" v="4125" actId="478"/>
          <ac:spMkLst>
            <pc:docMk/>
            <pc:sldMk cId="2263033938" sldId="4623"/>
            <ac:spMk id="10" creationId="{3C70567C-E341-4355-9C1C-06AA51856123}"/>
          </ac:spMkLst>
        </pc:spChg>
        <pc:spChg chg="del">
          <ac:chgData name="Leandro Waingurt" userId="921a6500-7ae6-4f21-9a3e-9103a9641675" providerId="ADAL" clId="{22DB2D8E-DA91-47C6-969F-4970678AA34D}" dt="2020-07-23T00:41:29.432" v="239" actId="478"/>
          <ac:spMkLst>
            <pc:docMk/>
            <pc:sldMk cId="2263033938" sldId="4623"/>
            <ac:spMk id="11" creationId="{D39EA516-4208-4A19-B940-7C8A41B87EC4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12" creationId="{C2B911B2-CE9F-457B-9C69-6FF7B253FC22}"/>
          </ac:spMkLst>
        </pc:spChg>
        <pc:spChg chg="del">
          <ac:chgData name="Leandro Waingurt" userId="921a6500-7ae6-4f21-9a3e-9103a9641675" providerId="ADAL" clId="{22DB2D8E-DA91-47C6-969F-4970678AA34D}" dt="2020-07-23T00:41:29.432" v="239" actId="478"/>
          <ac:spMkLst>
            <pc:docMk/>
            <pc:sldMk cId="2263033938" sldId="4623"/>
            <ac:spMk id="13" creationId="{3F889743-ED2D-4283-87A1-80D980069844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14" creationId="{76C60473-DE46-4111-BC2F-4F126E4B691B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15" creationId="{A9256ACC-B372-4336-BFBB-6BF655BE8D4F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16" creationId="{248CDF0D-9F7C-43E4-9E43-1615A265251E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18" creationId="{BB09BC6B-C6BF-4B5E-9C18-F1FAED309890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19" creationId="{12781050-733F-4F63-A2A4-3726191C7630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0" creationId="{F6A80401-2B59-4AEF-BE14-0AEBB66AC17D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1" creationId="{12C4B1B6-5DC3-4ED5-A616-62ECAA006CAB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2" creationId="{C07D554E-AACC-4EFB-BE9A-564FE2F734F9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4" creationId="{5AAABA81-37D3-4D73-A4C1-A30E6C6B1DE9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5" creationId="{B84B0EDE-1818-4F20-9FA9-AF1AFD29C6BF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6" creationId="{D300E5F6-7F9D-4AC5-AF9F-AE421B62A415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7" creationId="{0920CF98-595E-44CF-8598-681732A414FA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29" creationId="{2D89F2B4-A6BC-4749-A921-F464F46E46C8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0" creationId="{3E4448CC-4412-4272-BE7B-C33BD19ADB35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2" creationId="{80A3CF64-2D76-4D94-81C8-D788824588A8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3" creationId="{752EEEA8-A187-4BA2-BB1A-310F9BC4A308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4" creationId="{32270026-8ABB-4A07-B5A1-5B3D6EE9EF93}"/>
          </ac:spMkLst>
        </pc:spChg>
        <pc:spChg chg="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5" creationId="{46570C7A-FCA5-4F64-9A70-72C69A449826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7" creationId="{80100CC0-E4BB-40EE-A96B-13FA1B6AD495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8" creationId="{0422445A-433A-4300-860C-6C7090F65AC2}"/>
          </ac:spMkLst>
        </pc:spChg>
        <pc:spChg chg="add mod">
          <ac:chgData name="Leandro Waingurt" userId="921a6500-7ae6-4f21-9a3e-9103a9641675" providerId="ADAL" clId="{22DB2D8E-DA91-47C6-969F-4970678AA34D}" dt="2020-07-23T00:41:33.921" v="240"/>
          <ac:spMkLst>
            <pc:docMk/>
            <pc:sldMk cId="2263033938" sldId="4623"/>
            <ac:spMk id="39" creationId="{FA01C015-C687-430F-9AEE-49FBE03521A3}"/>
          </ac:spMkLst>
        </pc:spChg>
        <pc:grpChg chg="add mod">
          <ac:chgData name="Leandro Waingurt" userId="921a6500-7ae6-4f21-9a3e-9103a9641675" providerId="ADAL" clId="{22DB2D8E-DA91-47C6-969F-4970678AA34D}" dt="2020-07-23T00:41:33.921" v="240"/>
          <ac:grpSpMkLst>
            <pc:docMk/>
            <pc:sldMk cId="2263033938" sldId="4623"/>
            <ac:grpSpMk id="17" creationId="{CB3398A8-D65A-40AA-A749-7984405A5654}"/>
          </ac:grpSpMkLst>
        </pc:grpChg>
        <pc:grpChg chg="add mod">
          <ac:chgData name="Leandro Waingurt" userId="921a6500-7ae6-4f21-9a3e-9103a9641675" providerId="ADAL" clId="{22DB2D8E-DA91-47C6-969F-4970678AA34D}" dt="2020-07-23T00:41:33.921" v="240"/>
          <ac:grpSpMkLst>
            <pc:docMk/>
            <pc:sldMk cId="2263033938" sldId="4623"/>
            <ac:grpSpMk id="23" creationId="{E47EB7C0-C6CF-419B-A58D-520750A1E05B}"/>
          </ac:grpSpMkLst>
        </pc:grpChg>
        <pc:grpChg chg="add mod">
          <ac:chgData name="Leandro Waingurt" userId="921a6500-7ae6-4f21-9a3e-9103a9641675" providerId="ADAL" clId="{22DB2D8E-DA91-47C6-969F-4970678AA34D}" dt="2020-07-23T00:41:33.921" v="240"/>
          <ac:grpSpMkLst>
            <pc:docMk/>
            <pc:sldMk cId="2263033938" sldId="4623"/>
            <ac:grpSpMk id="28" creationId="{CB6D832D-5EB1-4AC8-8AA7-9E1B1D3A9A6E}"/>
          </ac:grpSpMkLst>
        </pc:grpChg>
        <pc:grpChg chg="add mod">
          <ac:chgData name="Leandro Waingurt" userId="921a6500-7ae6-4f21-9a3e-9103a9641675" providerId="ADAL" clId="{22DB2D8E-DA91-47C6-969F-4970678AA34D}" dt="2020-07-23T00:41:33.921" v="240"/>
          <ac:grpSpMkLst>
            <pc:docMk/>
            <pc:sldMk cId="2263033938" sldId="4623"/>
            <ac:grpSpMk id="31" creationId="{AA5EAA58-BE23-47E1-A0AD-690CEFA017CD}"/>
          </ac:grpSpMkLst>
        </pc:grpChg>
        <pc:picChg chg="add mod">
          <ac:chgData name="Leandro Waingurt" userId="921a6500-7ae6-4f21-9a3e-9103a9641675" providerId="ADAL" clId="{22DB2D8E-DA91-47C6-969F-4970678AA34D}" dt="2020-07-23T00:41:33.921" v="240"/>
          <ac:picMkLst>
            <pc:docMk/>
            <pc:sldMk cId="2263033938" sldId="4623"/>
            <ac:picMk id="36" creationId="{3409B94A-0208-4624-BE59-D87DD8898E6C}"/>
          </ac:picMkLst>
        </pc:picChg>
      </pc:sldChg>
      <pc:sldChg chg="addSp delSp modSp add del mod">
        <pc:chgData name="Leandro Waingurt" userId="921a6500-7ae6-4f21-9a3e-9103a9641675" providerId="ADAL" clId="{22DB2D8E-DA91-47C6-969F-4970678AA34D}" dt="2020-07-23T19:03:10.384" v="1264" actId="47"/>
        <pc:sldMkLst>
          <pc:docMk/>
          <pc:sldMk cId="2929051662" sldId="4624"/>
        </pc:sldMkLst>
        <pc:spChg chg="mod">
          <ac:chgData name="Leandro Waingurt" userId="921a6500-7ae6-4f21-9a3e-9103a9641675" providerId="ADAL" clId="{22DB2D8E-DA91-47C6-969F-4970678AA34D}" dt="2020-07-23T17:09:34.147" v="601" actId="20577"/>
          <ac:spMkLst>
            <pc:docMk/>
            <pc:sldMk cId="2929051662" sldId="4624"/>
            <ac:spMk id="2" creationId="{09E78AED-7AFD-4AF2-A99F-5E4E2E98A068}"/>
          </ac:spMkLst>
        </pc:spChg>
        <pc:spChg chg="del">
          <ac:chgData name="Leandro Waingurt" userId="921a6500-7ae6-4f21-9a3e-9103a9641675" providerId="ADAL" clId="{22DB2D8E-DA91-47C6-969F-4970678AA34D}" dt="2020-07-23T00:58:35.194" v="379" actId="478"/>
          <ac:spMkLst>
            <pc:docMk/>
            <pc:sldMk cId="2929051662" sldId="4624"/>
            <ac:spMk id="3" creationId="{FC394AE5-8616-4598-AFD7-4FE8D4744E1B}"/>
          </ac:spMkLst>
        </pc:spChg>
        <pc:spChg chg="del mod">
          <ac:chgData name="Leandro Waingurt" userId="921a6500-7ae6-4f21-9a3e-9103a9641675" providerId="ADAL" clId="{22DB2D8E-DA91-47C6-969F-4970678AA34D}" dt="2020-07-23T01:00:04.645" v="382" actId="478"/>
          <ac:spMkLst>
            <pc:docMk/>
            <pc:sldMk cId="2929051662" sldId="4624"/>
            <ac:spMk id="4" creationId="{47EC1FEC-704D-484D-B142-0ECEBFD95BDB}"/>
          </ac:spMkLst>
        </pc:spChg>
        <pc:spChg chg="del">
          <ac:chgData name="Leandro Waingurt" userId="921a6500-7ae6-4f21-9a3e-9103a9641675" providerId="ADAL" clId="{22DB2D8E-DA91-47C6-969F-4970678AA34D}" dt="2020-07-23T01:00:04.645" v="382" actId="478"/>
          <ac:spMkLst>
            <pc:docMk/>
            <pc:sldMk cId="2929051662" sldId="4624"/>
            <ac:spMk id="6" creationId="{59A9F03A-FA5C-4FEB-AF59-0DA1BB0EBD41}"/>
          </ac:spMkLst>
        </pc:spChg>
        <pc:spChg chg="del">
          <ac:chgData name="Leandro Waingurt" userId="921a6500-7ae6-4f21-9a3e-9103a9641675" providerId="ADAL" clId="{22DB2D8E-DA91-47C6-969F-4970678AA34D}" dt="2020-07-23T01:00:04.645" v="382" actId="478"/>
          <ac:spMkLst>
            <pc:docMk/>
            <pc:sldMk cId="2929051662" sldId="4624"/>
            <ac:spMk id="7" creationId="{DE1FB0BF-8E1F-4B20-B722-337BDE0FD2C5}"/>
          </ac:spMkLst>
        </pc:spChg>
        <pc:spChg chg="add del mod">
          <ac:chgData name="Leandro Waingurt" userId="921a6500-7ae6-4f21-9a3e-9103a9641675" providerId="ADAL" clId="{22DB2D8E-DA91-47C6-969F-4970678AA34D}" dt="2020-07-23T00:58:40.100" v="380" actId="478"/>
          <ac:spMkLst>
            <pc:docMk/>
            <pc:sldMk cId="2929051662" sldId="4624"/>
            <ac:spMk id="9" creationId="{B71DE325-2405-417C-871E-6F224E9D27A2}"/>
          </ac:spMkLst>
        </pc:spChg>
        <pc:spChg chg="add del mod">
          <ac:chgData name="Leandro Waingurt" userId="921a6500-7ae6-4f21-9a3e-9103a9641675" providerId="ADAL" clId="{22DB2D8E-DA91-47C6-969F-4970678AA34D}" dt="2020-07-23T00:57:30.380" v="349"/>
          <ac:spMkLst>
            <pc:docMk/>
            <pc:sldMk cId="2929051662" sldId="4624"/>
            <ac:spMk id="10" creationId="{BAFDBE7F-3E06-48CA-BCD9-D6D97656E281}"/>
          </ac:spMkLst>
        </pc:spChg>
        <pc:spChg chg="del">
          <ac:chgData name="Leandro Waingurt" userId="921a6500-7ae6-4f21-9a3e-9103a9641675" providerId="ADAL" clId="{22DB2D8E-DA91-47C6-969F-4970678AA34D}" dt="2020-07-23T01:00:04.645" v="382" actId="478"/>
          <ac:spMkLst>
            <pc:docMk/>
            <pc:sldMk cId="2929051662" sldId="4624"/>
            <ac:spMk id="11" creationId="{D39EA516-4208-4A19-B940-7C8A41B87EC4}"/>
          </ac:spMkLst>
        </pc:spChg>
        <pc:spChg chg="del">
          <ac:chgData name="Leandro Waingurt" userId="921a6500-7ae6-4f21-9a3e-9103a9641675" providerId="ADAL" clId="{22DB2D8E-DA91-47C6-969F-4970678AA34D}" dt="2020-07-23T01:00:04.645" v="382" actId="478"/>
          <ac:spMkLst>
            <pc:docMk/>
            <pc:sldMk cId="2929051662" sldId="4624"/>
            <ac:spMk id="13" creationId="{3F889743-ED2D-4283-87A1-80D980069844}"/>
          </ac:spMkLst>
        </pc:spChg>
        <pc:graphicFrameChg chg="add mod modGraphic">
          <ac:chgData name="Leandro Waingurt" userId="921a6500-7ae6-4f21-9a3e-9103a9641675" providerId="ADAL" clId="{22DB2D8E-DA91-47C6-969F-4970678AA34D}" dt="2020-07-23T17:22:18.679" v="602" actId="14100"/>
          <ac:graphicFrameMkLst>
            <pc:docMk/>
            <pc:sldMk cId="2929051662" sldId="4624"/>
            <ac:graphicFrameMk id="12" creationId="{19FC7AEA-ED75-4F49-97DE-EFFD49CEA3A8}"/>
          </ac:graphicFrameMkLst>
        </pc:graphicFrameChg>
        <pc:graphicFrameChg chg="add del modGraphic">
          <ac:chgData name="Leandro Waingurt" userId="921a6500-7ae6-4f21-9a3e-9103a9641675" providerId="ADAL" clId="{22DB2D8E-DA91-47C6-969F-4970678AA34D}" dt="2020-07-23T17:26:09.172" v="605" actId="478"/>
          <ac:graphicFrameMkLst>
            <pc:docMk/>
            <pc:sldMk cId="2929051662" sldId="4624"/>
            <ac:graphicFrameMk id="14" creationId="{A96A270E-CAB0-4F9D-AC41-7523E006286A}"/>
          </ac:graphicFrameMkLst>
        </pc:graphicFrameChg>
      </pc:sldChg>
      <pc:sldChg chg="addSp delSp modSp add del mod ord">
        <pc:chgData name="Leandro Waingurt" userId="921a6500-7ae6-4f21-9a3e-9103a9641675" providerId="ADAL" clId="{22DB2D8E-DA91-47C6-969F-4970678AA34D}" dt="2020-07-24T02:37:15.889" v="4109" actId="47"/>
        <pc:sldMkLst>
          <pc:docMk/>
          <pc:sldMk cId="2776159348" sldId="4625"/>
        </pc:sldMkLst>
        <pc:spChg chg="mod">
          <ac:chgData name="Leandro Waingurt" userId="921a6500-7ae6-4f21-9a3e-9103a9641675" providerId="ADAL" clId="{22DB2D8E-DA91-47C6-969F-4970678AA34D}" dt="2020-07-24T02:32:23.428" v="4052" actId="20577"/>
          <ac:spMkLst>
            <pc:docMk/>
            <pc:sldMk cId="2776159348" sldId="4625"/>
            <ac:spMk id="3" creationId="{FC394AE5-8616-4598-AFD7-4FE8D4744E1B}"/>
          </ac:spMkLst>
        </pc:spChg>
        <pc:graphicFrameChg chg="add del mod modGraphic">
          <ac:chgData name="Leandro Waingurt" userId="921a6500-7ae6-4f21-9a3e-9103a9641675" providerId="ADAL" clId="{22DB2D8E-DA91-47C6-969F-4970678AA34D}" dt="2020-07-24T02:33:51.773" v="4057" actId="478"/>
          <ac:graphicFrameMkLst>
            <pc:docMk/>
            <pc:sldMk cId="2776159348" sldId="4625"/>
            <ac:graphicFrameMk id="8" creationId="{4F24CFA0-E734-4B45-B52D-A5DFA939FAA7}"/>
          </ac:graphicFrameMkLst>
        </pc:graphicFrameChg>
      </pc:sldChg>
      <pc:sldChg chg="addSp delSp modSp add del mod">
        <pc:chgData name="Leandro Waingurt" userId="921a6500-7ae6-4f21-9a3e-9103a9641675" providerId="ADAL" clId="{22DB2D8E-DA91-47C6-969F-4970678AA34D}" dt="2020-07-30T03:09:50.252" v="7125" actId="47"/>
        <pc:sldMkLst>
          <pc:docMk/>
          <pc:sldMk cId="2504187776" sldId="4626"/>
        </pc:sldMkLst>
        <pc:spChg chg="add mod">
          <ac:chgData name="Leandro Waingurt" userId="921a6500-7ae6-4f21-9a3e-9103a9641675" providerId="ADAL" clId="{22DB2D8E-DA91-47C6-969F-4970678AA34D}" dt="2020-07-24T00:04:37.223" v="1606" actId="1076"/>
          <ac:spMkLst>
            <pc:docMk/>
            <pc:sldMk cId="2504187776" sldId="4626"/>
            <ac:spMk id="3" creationId="{E9AFBAC4-DFCA-4A4E-A59E-613F982A95B7}"/>
          </ac:spMkLst>
        </pc:spChg>
        <pc:spChg chg="add mod">
          <ac:chgData name="Leandro Waingurt" userId="921a6500-7ae6-4f21-9a3e-9103a9641675" providerId="ADAL" clId="{22DB2D8E-DA91-47C6-969F-4970678AA34D}" dt="2020-07-23T17:54:11.494" v="729" actId="1076"/>
          <ac:spMkLst>
            <pc:docMk/>
            <pc:sldMk cId="2504187776" sldId="4626"/>
            <ac:spMk id="4" creationId="{F6242B71-33D5-4D12-BA23-F921E7ADAD9B}"/>
          </ac:spMkLst>
        </pc:spChg>
        <pc:graphicFrameChg chg="del">
          <ac:chgData name="Leandro Waingurt" userId="921a6500-7ae6-4f21-9a3e-9103a9641675" providerId="ADAL" clId="{22DB2D8E-DA91-47C6-969F-4970678AA34D}" dt="2020-07-23T17:26:20.838" v="610" actId="478"/>
          <ac:graphicFrameMkLst>
            <pc:docMk/>
            <pc:sldMk cId="2504187776" sldId="4626"/>
            <ac:graphicFrameMk id="12" creationId="{19FC7AEA-ED75-4F49-97DE-EFFD49CEA3A8}"/>
          </ac:graphicFrameMkLst>
        </pc:graphicFrameChg>
        <pc:graphicFrameChg chg="add del mod">
          <ac:chgData name="Leandro Waingurt" userId="921a6500-7ae6-4f21-9a3e-9103a9641675" providerId="ADAL" clId="{22DB2D8E-DA91-47C6-969F-4970678AA34D}" dt="2020-07-24T12:22:55.535" v="4268" actId="403"/>
          <ac:graphicFrameMkLst>
            <pc:docMk/>
            <pc:sldMk cId="2504187776" sldId="4626"/>
            <ac:graphicFrameMk id="14" creationId="{A96A270E-CAB0-4F9D-AC41-7523E006286A}"/>
          </ac:graphicFrameMkLst>
        </pc:graphicFrameChg>
      </pc:sldChg>
      <pc:sldChg chg="addSp delSp modSp add del mod">
        <pc:chgData name="Leandro Waingurt" userId="921a6500-7ae6-4f21-9a3e-9103a9641675" providerId="ADAL" clId="{22DB2D8E-DA91-47C6-969F-4970678AA34D}" dt="2020-07-30T03:09:53.231" v="7126" actId="47"/>
        <pc:sldMkLst>
          <pc:docMk/>
          <pc:sldMk cId="1095372610" sldId="4627"/>
        </pc:sldMkLst>
        <pc:spChg chg="del">
          <ac:chgData name="Leandro Waingurt" userId="921a6500-7ae6-4f21-9a3e-9103a9641675" providerId="ADAL" clId="{22DB2D8E-DA91-47C6-969F-4970678AA34D}" dt="2020-07-23T17:55:17.048" v="733" actId="478"/>
          <ac:spMkLst>
            <pc:docMk/>
            <pc:sldMk cId="1095372610" sldId="4627"/>
            <ac:spMk id="3" creationId="{E9AFBAC4-DFCA-4A4E-A59E-613F982A95B7}"/>
          </ac:spMkLst>
        </pc:spChg>
        <pc:spChg chg="del">
          <ac:chgData name="Leandro Waingurt" userId="921a6500-7ae6-4f21-9a3e-9103a9641675" providerId="ADAL" clId="{22DB2D8E-DA91-47C6-969F-4970678AA34D}" dt="2020-07-23T17:55:19.569" v="734" actId="478"/>
          <ac:spMkLst>
            <pc:docMk/>
            <pc:sldMk cId="1095372610" sldId="4627"/>
            <ac:spMk id="4" creationId="{F6242B71-33D5-4D12-BA23-F921E7ADAD9B}"/>
          </ac:spMkLst>
        </pc:spChg>
        <pc:spChg chg="add mod">
          <ac:chgData name="Leandro Waingurt" userId="921a6500-7ae6-4f21-9a3e-9103a9641675" providerId="ADAL" clId="{22DB2D8E-DA91-47C6-969F-4970678AA34D}" dt="2020-07-23T17:55:13.884" v="732"/>
          <ac:spMkLst>
            <pc:docMk/>
            <pc:sldMk cId="1095372610" sldId="4627"/>
            <ac:spMk id="8" creationId="{B3EE267B-0975-45EA-B58F-EC5E3BF23EB6}"/>
          </ac:spMkLst>
        </pc:spChg>
        <pc:spChg chg="add mod">
          <ac:chgData name="Leandro Waingurt" userId="921a6500-7ae6-4f21-9a3e-9103a9641675" providerId="ADAL" clId="{22DB2D8E-DA91-47C6-969F-4970678AA34D}" dt="2020-07-23T17:55:13.884" v="732"/>
          <ac:spMkLst>
            <pc:docMk/>
            <pc:sldMk cId="1095372610" sldId="4627"/>
            <ac:spMk id="9" creationId="{D89548EE-3CBA-4E7D-86E2-2EAE55D203C4}"/>
          </ac:spMkLst>
        </pc:spChg>
        <pc:spChg chg="add del mod">
          <ac:chgData name="Leandro Waingurt" userId="921a6500-7ae6-4f21-9a3e-9103a9641675" providerId="ADAL" clId="{22DB2D8E-DA91-47C6-969F-4970678AA34D}" dt="2020-07-23T18:03:05.360" v="842" actId="478"/>
          <ac:spMkLst>
            <pc:docMk/>
            <pc:sldMk cId="1095372610" sldId="4627"/>
            <ac:spMk id="12" creationId="{D5D24255-A942-49BE-88C7-89BB82CEC045}"/>
          </ac:spMkLst>
        </pc:spChg>
        <pc:grpChg chg="add mod">
          <ac:chgData name="Leandro Waingurt" userId="921a6500-7ae6-4f21-9a3e-9103a9641675" providerId="ADAL" clId="{22DB2D8E-DA91-47C6-969F-4970678AA34D}" dt="2020-07-24T02:47:09.095" v="4159" actId="1076"/>
          <ac:grpSpMkLst>
            <pc:docMk/>
            <pc:sldMk cId="1095372610" sldId="4627"/>
            <ac:grpSpMk id="7" creationId="{2DB7E536-57B1-49CA-B8BC-6BD934696A00}"/>
          </ac:grpSpMkLst>
        </pc:grpChg>
        <pc:graphicFrameChg chg="add del mod modGraphic">
          <ac:chgData name="Leandro Waingurt" userId="921a6500-7ae6-4f21-9a3e-9103a9641675" providerId="ADAL" clId="{22DB2D8E-DA91-47C6-969F-4970678AA34D}" dt="2020-07-23T17:56:11.939" v="742" actId="1032"/>
          <ac:graphicFrameMkLst>
            <pc:docMk/>
            <pc:sldMk cId="1095372610" sldId="4627"/>
            <ac:graphicFrameMk id="6" creationId="{AF8805B1-A9D4-4E9C-9C46-20BF5E714F74}"/>
          </ac:graphicFrameMkLst>
        </pc:graphicFrameChg>
        <pc:graphicFrameChg chg="add mod modGraphic">
          <ac:chgData name="Leandro Waingurt" userId="921a6500-7ae6-4f21-9a3e-9103a9641675" providerId="ADAL" clId="{22DB2D8E-DA91-47C6-969F-4970678AA34D}" dt="2020-07-24T02:47:51.522" v="4167" actId="20577"/>
          <ac:graphicFrameMkLst>
            <pc:docMk/>
            <pc:sldMk cId="1095372610" sldId="4627"/>
            <ac:graphicFrameMk id="10" creationId="{B3297296-835A-464E-8DB0-82B9E5C75641}"/>
          </ac:graphicFrameMkLst>
        </pc:graphicFrameChg>
        <pc:graphicFrameChg chg="add mod modGraphic">
          <ac:chgData name="Leandro Waingurt" userId="921a6500-7ae6-4f21-9a3e-9103a9641675" providerId="ADAL" clId="{22DB2D8E-DA91-47C6-969F-4970678AA34D}" dt="2020-07-23T18:28:28.294" v="889" actId="1076"/>
          <ac:graphicFrameMkLst>
            <pc:docMk/>
            <pc:sldMk cId="1095372610" sldId="4627"/>
            <ac:graphicFrameMk id="11" creationId="{C7E69FB8-92C6-458B-8D6D-7260E36730E3}"/>
          </ac:graphicFrameMkLst>
        </pc:graphicFrameChg>
        <pc:graphicFrameChg chg="del">
          <ac:chgData name="Leandro Waingurt" userId="921a6500-7ae6-4f21-9a3e-9103a9641675" providerId="ADAL" clId="{22DB2D8E-DA91-47C6-969F-4970678AA34D}" dt="2020-07-23T17:55:12.866" v="731" actId="478"/>
          <ac:graphicFrameMkLst>
            <pc:docMk/>
            <pc:sldMk cId="1095372610" sldId="4627"/>
            <ac:graphicFrameMk id="14" creationId="{A96A270E-CAB0-4F9D-AC41-7523E006286A}"/>
          </ac:graphicFrameMkLst>
        </pc:graphicFrameChg>
      </pc:sldChg>
      <pc:sldChg chg="addSp delSp modSp add del mod">
        <pc:chgData name="Leandro Waingurt" userId="921a6500-7ae6-4f21-9a3e-9103a9641675" providerId="ADAL" clId="{22DB2D8E-DA91-47C6-969F-4970678AA34D}" dt="2020-07-30T03:09:47.436" v="7124" actId="47"/>
        <pc:sldMkLst>
          <pc:docMk/>
          <pc:sldMk cId="2089326987" sldId="4628"/>
        </pc:sldMkLst>
        <pc:spChg chg="add del mod">
          <ac:chgData name="Leandro Waingurt" userId="921a6500-7ae6-4f21-9a3e-9103a9641675" providerId="ADAL" clId="{22DB2D8E-DA91-47C6-969F-4970678AA34D}" dt="2020-07-23T18:39:39.346" v="941" actId="478"/>
          <ac:spMkLst>
            <pc:docMk/>
            <pc:sldMk cId="2089326987" sldId="4628"/>
            <ac:spMk id="4" creationId="{9E60770A-B86D-4535-95FD-7DBB2181BAC8}"/>
          </ac:spMkLst>
        </pc:spChg>
        <pc:spChg chg="mod">
          <ac:chgData name="Leandro Waingurt" userId="921a6500-7ae6-4f21-9a3e-9103a9641675" providerId="ADAL" clId="{22DB2D8E-DA91-47C6-969F-4970678AA34D}" dt="2020-07-23T18:29:39.435" v="909" actId="20577"/>
          <ac:spMkLst>
            <pc:docMk/>
            <pc:sldMk cId="2089326987" sldId="4628"/>
            <ac:spMk id="9" creationId="{D89548EE-3CBA-4E7D-86E2-2EAE55D203C4}"/>
          </ac:spMkLst>
        </pc:spChg>
        <pc:spChg chg="add mod">
          <ac:chgData name="Leandro Waingurt" userId="921a6500-7ae6-4f21-9a3e-9103a9641675" providerId="ADAL" clId="{22DB2D8E-DA91-47C6-969F-4970678AA34D}" dt="2020-07-23T19:07:48.567" v="1266" actId="1076"/>
          <ac:spMkLst>
            <pc:docMk/>
            <pc:sldMk cId="2089326987" sldId="4628"/>
            <ac:spMk id="14" creationId="{21CB166F-EA8F-4847-859C-2501B1758455}"/>
          </ac:spMkLst>
        </pc:spChg>
        <pc:grpChg chg="mod">
          <ac:chgData name="Leandro Waingurt" userId="921a6500-7ae6-4f21-9a3e-9103a9641675" providerId="ADAL" clId="{22DB2D8E-DA91-47C6-969F-4970678AA34D}" dt="2020-07-23T18:53:30.316" v="1205" actId="1076"/>
          <ac:grpSpMkLst>
            <pc:docMk/>
            <pc:sldMk cId="2089326987" sldId="4628"/>
            <ac:grpSpMk id="7" creationId="{2DB7E536-57B1-49CA-B8BC-6BD934696A00}"/>
          </ac:grpSpMkLst>
        </pc:grpChg>
        <pc:graphicFrameChg chg="mod">
          <ac:chgData name="Leandro Waingurt" userId="921a6500-7ae6-4f21-9a3e-9103a9641675" providerId="ADAL" clId="{22DB2D8E-DA91-47C6-969F-4970678AA34D}" dt="2020-07-23T18:57:16.989" v="1219"/>
          <ac:graphicFrameMkLst>
            <pc:docMk/>
            <pc:sldMk cId="2089326987" sldId="4628"/>
            <ac:graphicFrameMk id="10" creationId="{B3297296-835A-464E-8DB0-82B9E5C75641}"/>
          </ac:graphicFrameMkLst>
        </pc:graphicFrameChg>
        <pc:graphicFrameChg chg="del mod">
          <ac:chgData name="Leandro Waingurt" userId="921a6500-7ae6-4f21-9a3e-9103a9641675" providerId="ADAL" clId="{22DB2D8E-DA91-47C6-969F-4970678AA34D}" dt="2020-07-23T18:44:18.567" v="966" actId="478"/>
          <ac:graphicFrameMkLst>
            <pc:docMk/>
            <pc:sldMk cId="2089326987" sldId="4628"/>
            <ac:graphicFrameMk id="11" creationId="{C7E69FB8-92C6-458B-8D6D-7260E36730E3}"/>
          </ac:graphicFrameMkLst>
        </pc:graphicFrameChg>
        <pc:graphicFrameChg chg="add del modGraphic">
          <ac:chgData name="Leandro Waingurt" userId="921a6500-7ae6-4f21-9a3e-9103a9641675" providerId="ADAL" clId="{22DB2D8E-DA91-47C6-969F-4970678AA34D}" dt="2020-07-23T18:44:41.587" v="968" actId="1032"/>
          <ac:graphicFrameMkLst>
            <pc:docMk/>
            <pc:sldMk cId="2089326987" sldId="4628"/>
            <ac:graphicFrameMk id="13" creationId="{F3FD6817-E196-4631-8734-AF9EC0F528E2}"/>
          </ac:graphicFrameMkLst>
        </pc:graphicFrameChg>
        <pc:graphicFrameChg chg="add mod modGraphic">
          <ac:chgData name="Leandro Waingurt" userId="921a6500-7ae6-4f21-9a3e-9103a9641675" providerId="ADAL" clId="{22DB2D8E-DA91-47C6-969F-4970678AA34D}" dt="2020-07-23T19:01:37.532" v="1263"/>
          <ac:graphicFrameMkLst>
            <pc:docMk/>
            <pc:sldMk cId="2089326987" sldId="4628"/>
            <ac:graphicFrameMk id="15" creationId="{2B5F49D7-84CC-4FAA-9A1A-1D1D4EDC64AA}"/>
          </ac:graphicFrameMkLst>
        </pc:graphicFrameChg>
        <pc:picChg chg="add del mod">
          <ac:chgData name="Leandro Waingurt" userId="921a6500-7ae6-4f21-9a3e-9103a9641675" providerId="ADAL" clId="{22DB2D8E-DA91-47C6-969F-4970678AA34D}" dt="2020-07-23T18:39:37.464" v="940" actId="478"/>
          <ac:picMkLst>
            <pc:docMk/>
            <pc:sldMk cId="2089326987" sldId="4628"/>
            <ac:picMk id="3" creationId="{82B3B632-3CEF-4979-8484-BE57CB3D7ECD}"/>
          </ac:picMkLst>
        </pc:picChg>
        <pc:picChg chg="add del mod">
          <ac:chgData name="Leandro Waingurt" userId="921a6500-7ae6-4f21-9a3e-9103a9641675" providerId="ADAL" clId="{22DB2D8E-DA91-47C6-969F-4970678AA34D}" dt="2020-07-30T00:12:07.767" v="4973" actId="478"/>
          <ac:picMkLst>
            <pc:docMk/>
            <pc:sldMk cId="2089326987" sldId="4628"/>
            <ac:picMk id="12" creationId="{94AE15C2-CD55-4E1B-A54B-468EE09C4A9B}"/>
          </ac:picMkLst>
        </pc:picChg>
      </pc:sldChg>
      <pc:sldChg chg="addSp delSp modSp add del mod">
        <pc:chgData name="Leandro Waingurt" userId="921a6500-7ae6-4f21-9a3e-9103a9641675" providerId="ADAL" clId="{22DB2D8E-DA91-47C6-969F-4970678AA34D}" dt="2020-07-30T03:33:15.335" v="7678" actId="47"/>
        <pc:sldMkLst>
          <pc:docMk/>
          <pc:sldMk cId="1778460271" sldId="4629"/>
        </pc:sldMkLst>
        <pc:spChg chg="mod">
          <ac:chgData name="Leandro Waingurt" userId="921a6500-7ae6-4f21-9a3e-9103a9641675" providerId="ADAL" clId="{22DB2D8E-DA91-47C6-969F-4970678AA34D}" dt="2020-07-23T19:11:00.385" v="1284" actId="404"/>
          <ac:spMkLst>
            <pc:docMk/>
            <pc:sldMk cId="1778460271" sldId="4629"/>
            <ac:spMk id="9" creationId="{D89548EE-3CBA-4E7D-86E2-2EAE55D203C4}"/>
          </ac:spMkLst>
        </pc:spChg>
        <pc:grpChg chg="mod">
          <ac:chgData name="Leandro Waingurt" userId="921a6500-7ae6-4f21-9a3e-9103a9641675" providerId="ADAL" clId="{22DB2D8E-DA91-47C6-969F-4970678AA34D}" dt="2020-07-24T02:47:18.688" v="4160" actId="1076"/>
          <ac:grpSpMkLst>
            <pc:docMk/>
            <pc:sldMk cId="1778460271" sldId="4629"/>
            <ac:grpSpMk id="7" creationId="{2DB7E536-57B1-49CA-B8BC-6BD934696A00}"/>
          </ac:grpSpMkLst>
        </pc:grpChg>
        <pc:graphicFrameChg chg="mod">
          <ac:chgData name="Leandro Waingurt" userId="921a6500-7ae6-4f21-9a3e-9103a9641675" providerId="ADAL" clId="{22DB2D8E-DA91-47C6-969F-4970678AA34D}" dt="2020-07-23T20:46:33.483" v="1601" actId="20577"/>
          <ac:graphicFrameMkLst>
            <pc:docMk/>
            <pc:sldMk cId="1778460271" sldId="4629"/>
            <ac:graphicFrameMk id="10" creationId="{B3297296-835A-464E-8DB0-82B9E5C75641}"/>
          </ac:graphicFrameMkLst>
        </pc:graphicFrameChg>
        <pc:graphicFrameChg chg="add del mod">
          <ac:chgData name="Leandro Waingurt" userId="921a6500-7ae6-4f21-9a3e-9103a9641675" providerId="ADAL" clId="{22DB2D8E-DA91-47C6-969F-4970678AA34D}" dt="2020-07-23T19:29:50.461" v="1499" actId="20577"/>
          <ac:graphicFrameMkLst>
            <pc:docMk/>
            <pc:sldMk cId="1778460271" sldId="4629"/>
            <ac:graphicFrameMk id="11" creationId="{C7E69FB8-92C6-458B-8D6D-7260E36730E3}"/>
          </ac:graphicFrameMkLst>
        </pc:graphicFrameChg>
      </pc:sldChg>
      <pc:sldChg chg="addSp delSp modSp add mod setBg modNotesTx">
        <pc:chgData name="Leandro Waingurt" userId="921a6500-7ae6-4f21-9a3e-9103a9641675" providerId="ADAL" clId="{22DB2D8E-DA91-47C6-969F-4970678AA34D}" dt="2020-08-03T16:57:15.049" v="9086" actId="1076"/>
        <pc:sldMkLst>
          <pc:docMk/>
          <pc:sldMk cId="43583003" sldId="4630"/>
        </pc:sldMkLst>
        <pc:spChg chg="add del mod">
          <ac:chgData name="Leandro Waingurt" userId="921a6500-7ae6-4f21-9a3e-9103a9641675" providerId="ADAL" clId="{22DB2D8E-DA91-47C6-969F-4970678AA34D}" dt="2020-07-30T17:27:23.175" v="8029" actId="1035"/>
          <ac:spMkLst>
            <pc:docMk/>
            <pc:sldMk cId="43583003" sldId="4630"/>
            <ac:spMk id="2" creationId="{09E78AED-7AFD-4AF2-A99F-5E4E2E98A068}"/>
          </ac:spMkLst>
        </pc:spChg>
        <pc:spChg chg="del">
          <ac:chgData name="Leandro Waingurt" userId="921a6500-7ae6-4f21-9a3e-9103a9641675" providerId="ADAL" clId="{22DB2D8E-DA91-47C6-969F-4970678AA34D}" dt="2020-07-23T19:42:43.744" v="1508" actId="478"/>
          <ac:spMkLst>
            <pc:docMk/>
            <pc:sldMk cId="43583003" sldId="4630"/>
            <ac:spMk id="5" creationId="{BDBD60FD-7AA2-4879-9CA0-98B0A4B9B3B9}"/>
          </ac:spMkLst>
        </pc:spChg>
        <pc:spChg chg="add del mod">
          <ac:chgData name="Leandro Waingurt" userId="921a6500-7ae6-4f21-9a3e-9103a9641675" providerId="ADAL" clId="{22DB2D8E-DA91-47C6-969F-4970678AA34D}" dt="2020-07-30T01:41:43.630" v="5504" actId="478"/>
          <ac:spMkLst>
            <pc:docMk/>
            <pc:sldMk cId="43583003" sldId="4630"/>
            <ac:spMk id="8" creationId="{78478F81-EAD1-468D-9E85-DF654A8B832A}"/>
          </ac:spMkLst>
        </pc:spChg>
        <pc:spChg chg="add del">
          <ac:chgData name="Leandro Waingurt" userId="921a6500-7ae6-4f21-9a3e-9103a9641675" providerId="ADAL" clId="{22DB2D8E-DA91-47C6-969F-4970678AA34D}" dt="2020-07-30T01:44:09.128" v="5511" actId="26606"/>
          <ac:spMkLst>
            <pc:docMk/>
            <pc:sldMk cId="43583003" sldId="4630"/>
            <ac:spMk id="12" creationId="{C475749F-F487-4EFB-ABC7-C1359590EB76}"/>
          </ac:spMkLst>
        </pc:spChg>
        <pc:spChg chg="add mod">
          <ac:chgData name="Leandro Waingurt" userId="921a6500-7ae6-4f21-9a3e-9103a9641675" providerId="ADAL" clId="{22DB2D8E-DA91-47C6-969F-4970678AA34D}" dt="2020-08-03T16:57:15.049" v="9086" actId="1076"/>
          <ac:spMkLst>
            <pc:docMk/>
            <pc:sldMk cId="43583003" sldId="4630"/>
            <ac:spMk id="12" creationId="{D45830A9-0272-4FE5-874A-8F512CFEF68C}"/>
          </ac:spMkLst>
        </pc:spChg>
        <pc:spChg chg="add mod">
          <ac:chgData name="Leandro Waingurt" userId="921a6500-7ae6-4f21-9a3e-9103a9641675" providerId="ADAL" clId="{22DB2D8E-DA91-47C6-969F-4970678AA34D}" dt="2020-07-30T03:15:07.689" v="7242" actId="1038"/>
          <ac:spMkLst>
            <pc:docMk/>
            <pc:sldMk cId="43583003" sldId="4630"/>
            <ac:spMk id="26" creationId="{62EF0B5D-EDB9-42E4-B08A-D686CF074396}"/>
          </ac:spMkLst>
        </pc:spChg>
        <pc:spChg chg="add mod">
          <ac:chgData name="Leandro Waingurt" userId="921a6500-7ae6-4f21-9a3e-9103a9641675" providerId="ADAL" clId="{22DB2D8E-DA91-47C6-969F-4970678AA34D}" dt="2020-07-30T03:15:07.689" v="7242" actId="1038"/>
          <ac:spMkLst>
            <pc:docMk/>
            <pc:sldMk cId="43583003" sldId="4630"/>
            <ac:spMk id="28" creationId="{9F550605-6DA6-4088-8895-F5B20F721DB4}"/>
          </ac:spMkLst>
        </pc:spChg>
        <pc:spChg chg="add del mod">
          <ac:chgData name="Leandro Waingurt" userId="921a6500-7ae6-4f21-9a3e-9103a9641675" providerId="ADAL" clId="{22DB2D8E-DA91-47C6-969F-4970678AA34D}" dt="2020-07-30T01:59:18.510" v="5760" actId="478"/>
          <ac:spMkLst>
            <pc:docMk/>
            <pc:sldMk cId="43583003" sldId="4630"/>
            <ac:spMk id="30" creationId="{C8308C0F-4E36-4723-A262-B983C0ACF210}"/>
          </ac:spMkLst>
        </pc:spChg>
        <pc:grpChg chg="del">
          <ac:chgData name="Leandro Waingurt" userId="921a6500-7ae6-4f21-9a3e-9103a9641675" providerId="ADAL" clId="{22DB2D8E-DA91-47C6-969F-4970678AA34D}" dt="2020-07-23T19:42:43.744" v="1508" actId="478"/>
          <ac:grpSpMkLst>
            <pc:docMk/>
            <pc:sldMk cId="43583003" sldId="4630"/>
            <ac:grpSpMk id="7" creationId="{2DB7E536-57B1-49CA-B8BC-6BD934696A00}"/>
          </ac:grpSpMkLst>
        </pc:grpChg>
        <pc:graphicFrameChg chg="del">
          <ac:chgData name="Leandro Waingurt" userId="921a6500-7ae6-4f21-9a3e-9103a9641675" providerId="ADAL" clId="{22DB2D8E-DA91-47C6-969F-4970678AA34D}" dt="2020-07-23T19:42:43.744" v="1508" actId="478"/>
          <ac:graphicFrameMkLst>
            <pc:docMk/>
            <pc:sldMk cId="43583003" sldId="4630"/>
            <ac:graphicFrameMk id="10" creationId="{B3297296-835A-464E-8DB0-82B9E5C75641}"/>
          </ac:graphicFrameMkLst>
        </pc:graphicFrameChg>
        <pc:graphicFrameChg chg="del">
          <ac:chgData name="Leandro Waingurt" userId="921a6500-7ae6-4f21-9a3e-9103a9641675" providerId="ADAL" clId="{22DB2D8E-DA91-47C6-969F-4970678AA34D}" dt="2020-07-23T19:42:43.744" v="1508" actId="478"/>
          <ac:graphicFrameMkLst>
            <pc:docMk/>
            <pc:sldMk cId="43583003" sldId="4630"/>
            <ac:graphicFrameMk id="11" creationId="{C7E69FB8-92C6-458B-8D6D-7260E36730E3}"/>
          </ac:graphicFrameMkLst>
        </pc:graphicFrameChg>
        <pc:picChg chg="add del">
          <ac:chgData name="Leandro Waingurt" userId="921a6500-7ae6-4f21-9a3e-9103a9641675" providerId="ADAL" clId="{22DB2D8E-DA91-47C6-969F-4970678AA34D}" dt="2020-07-23T19:42:56.808" v="1510" actId="22"/>
          <ac:picMkLst>
            <pc:docMk/>
            <pc:sldMk cId="43583003" sldId="4630"/>
            <ac:picMk id="3" creationId="{47E125E1-68EF-4907-B8B0-88CF3C71EF48}"/>
          </ac:picMkLst>
        </pc:picChg>
        <pc:picChg chg="add mod">
          <ac:chgData name="Leandro Waingurt" userId="921a6500-7ae6-4f21-9a3e-9103a9641675" providerId="ADAL" clId="{22DB2D8E-DA91-47C6-969F-4970678AA34D}" dt="2020-08-03T16:56:17.783" v="9080" actId="1076"/>
          <ac:picMkLst>
            <pc:docMk/>
            <pc:sldMk cId="43583003" sldId="4630"/>
            <ac:picMk id="9" creationId="{CAD7622D-BE79-4AED-BA7C-B51961842857}"/>
          </ac:picMkLst>
        </pc:picChg>
        <pc:picChg chg="add mod">
          <ac:chgData name="Leandro Waingurt" userId="921a6500-7ae6-4f21-9a3e-9103a9641675" providerId="ADAL" clId="{22DB2D8E-DA91-47C6-969F-4970678AA34D}" dt="2020-08-03T12:49:45.147" v="8170" actId="1076"/>
          <ac:picMkLst>
            <pc:docMk/>
            <pc:sldMk cId="43583003" sldId="4630"/>
            <ac:picMk id="10" creationId="{FFEC9139-E8FA-4D7D-BF25-CAA576260E92}"/>
          </ac:picMkLst>
        </pc:picChg>
        <pc:picChg chg="add mod">
          <ac:chgData name="Leandro Waingurt" userId="921a6500-7ae6-4f21-9a3e-9103a9641675" providerId="ADAL" clId="{22DB2D8E-DA91-47C6-969F-4970678AA34D}" dt="2020-07-30T03:15:07.689" v="7242" actId="1038"/>
          <ac:picMkLst>
            <pc:docMk/>
            <pc:sldMk cId="43583003" sldId="4630"/>
            <ac:picMk id="11" creationId="{A791A794-A8E8-487B-AE94-4E3F4C4280ED}"/>
          </ac:picMkLst>
        </pc:picChg>
        <pc:picChg chg="add del mod">
          <ac:chgData name="Leandro Waingurt" userId="921a6500-7ae6-4f21-9a3e-9103a9641675" providerId="ADAL" clId="{22DB2D8E-DA91-47C6-969F-4970678AA34D}" dt="2020-07-30T01:44:00.389" v="5507" actId="478"/>
          <ac:picMkLst>
            <pc:docMk/>
            <pc:sldMk cId="43583003" sldId="4630"/>
            <ac:picMk id="13" creationId="{A9E88489-C28D-494C-A313-4AF80ECFDDA6}"/>
          </ac:picMkLst>
        </pc:picChg>
        <pc:picChg chg="add del mod">
          <ac:chgData name="Leandro Waingurt" userId="921a6500-7ae6-4f21-9a3e-9103a9641675" providerId="ADAL" clId="{22DB2D8E-DA91-47C6-969F-4970678AA34D}" dt="2020-07-30T01:44:00.389" v="5507" actId="478"/>
          <ac:picMkLst>
            <pc:docMk/>
            <pc:sldMk cId="43583003" sldId="4630"/>
            <ac:picMk id="19" creationId="{81F3676F-CA15-429E-ADC1-11682E611893}"/>
          </ac:picMkLst>
        </pc:picChg>
        <pc:picChg chg="add del mod">
          <ac:chgData name="Leandro Waingurt" userId="921a6500-7ae6-4f21-9a3e-9103a9641675" providerId="ADAL" clId="{22DB2D8E-DA91-47C6-969F-4970678AA34D}" dt="2020-07-30T01:44:00.389" v="5507" actId="478"/>
          <ac:picMkLst>
            <pc:docMk/>
            <pc:sldMk cId="43583003" sldId="4630"/>
            <ac:picMk id="20" creationId="{E07ADC33-97E4-475B-9615-1F77ACDF4D64}"/>
          </ac:picMkLst>
        </pc:picChg>
        <pc:picChg chg="add del mod">
          <ac:chgData name="Leandro Waingurt" userId="921a6500-7ae6-4f21-9a3e-9103a9641675" providerId="ADAL" clId="{22DB2D8E-DA91-47C6-969F-4970678AA34D}" dt="2020-07-30T01:44:00.389" v="5507" actId="478"/>
          <ac:picMkLst>
            <pc:docMk/>
            <pc:sldMk cId="43583003" sldId="4630"/>
            <ac:picMk id="21" creationId="{AEDC96BB-1D70-4BD2-B003-8D2BC8B14000}"/>
          </ac:picMkLst>
        </pc:picChg>
        <pc:picChg chg="add del mod">
          <ac:chgData name="Leandro Waingurt" userId="921a6500-7ae6-4f21-9a3e-9103a9641675" providerId="ADAL" clId="{22DB2D8E-DA91-47C6-969F-4970678AA34D}" dt="2020-07-30T01:44:00.389" v="5507" actId="478"/>
          <ac:picMkLst>
            <pc:docMk/>
            <pc:sldMk cId="43583003" sldId="4630"/>
            <ac:picMk id="22" creationId="{F22D40F9-1BAD-4FAF-9501-E0AAD75E84F4}"/>
          </ac:picMkLst>
        </pc:picChg>
        <pc:picChg chg="add del mod">
          <ac:chgData name="Leandro Waingurt" userId="921a6500-7ae6-4f21-9a3e-9103a9641675" providerId="ADAL" clId="{22DB2D8E-DA91-47C6-969F-4970678AA34D}" dt="2020-07-30T01:44:00.389" v="5507" actId="478"/>
          <ac:picMkLst>
            <pc:docMk/>
            <pc:sldMk cId="43583003" sldId="4630"/>
            <ac:picMk id="23" creationId="{DE8224A8-D977-496E-B31C-FA9946DBB1A0}"/>
          </ac:picMkLst>
        </pc:picChg>
        <pc:picChg chg="add mod">
          <ac:chgData name="Leandro Waingurt" userId="921a6500-7ae6-4f21-9a3e-9103a9641675" providerId="ADAL" clId="{22DB2D8E-DA91-47C6-969F-4970678AA34D}" dt="2020-07-30T03:15:07.689" v="7242" actId="1038"/>
          <ac:picMkLst>
            <pc:docMk/>
            <pc:sldMk cId="43583003" sldId="4630"/>
            <ac:picMk id="25" creationId="{B395B59C-092B-4757-A038-04B17D6A8EE2}"/>
          </ac:picMkLst>
        </pc:picChg>
        <pc:cxnChg chg="add del mod">
          <ac:chgData name="Leandro Waingurt" userId="921a6500-7ae6-4f21-9a3e-9103a9641675" providerId="ADAL" clId="{22DB2D8E-DA91-47C6-969F-4970678AA34D}" dt="2020-07-30T01:44:00.389" v="5507" actId="478"/>
          <ac:cxnSpMkLst>
            <pc:docMk/>
            <pc:sldMk cId="43583003" sldId="4630"/>
            <ac:cxnSpMk id="14" creationId="{FED0E54A-1CED-4102-B438-603626503F85}"/>
          </ac:cxnSpMkLst>
        </pc:cxnChg>
        <pc:cxnChg chg="add del mod">
          <ac:chgData name="Leandro Waingurt" userId="921a6500-7ae6-4f21-9a3e-9103a9641675" providerId="ADAL" clId="{22DB2D8E-DA91-47C6-969F-4970678AA34D}" dt="2020-07-30T01:44:00.389" v="5507" actId="478"/>
          <ac:cxnSpMkLst>
            <pc:docMk/>
            <pc:sldMk cId="43583003" sldId="4630"/>
            <ac:cxnSpMk id="15" creationId="{07D9F74A-C34E-4037-B883-1BDD32137D61}"/>
          </ac:cxnSpMkLst>
        </pc:cxnChg>
        <pc:cxnChg chg="add del mod">
          <ac:chgData name="Leandro Waingurt" userId="921a6500-7ae6-4f21-9a3e-9103a9641675" providerId="ADAL" clId="{22DB2D8E-DA91-47C6-969F-4970678AA34D}" dt="2020-07-30T01:44:00.389" v="5507" actId="478"/>
          <ac:cxnSpMkLst>
            <pc:docMk/>
            <pc:sldMk cId="43583003" sldId="4630"/>
            <ac:cxnSpMk id="16" creationId="{BD6314BB-9FB5-4591-A3E1-EF54AA09FDF7}"/>
          </ac:cxnSpMkLst>
        </pc:cxnChg>
        <pc:cxnChg chg="add del mod">
          <ac:chgData name="Leandro Waingurt" userId="921a6500-7ae6-4f21-9a3e-9103a9641675" providerId="ADAL" clId="{22DB2D8E-DA91-47C6-969F-4970678AA34D}" dt="2020-07-30T01:44:00.389" v="5507" actId="478"/>
          <ac:cxnSpMkLst>
            <pc:docMk/>
            <pc:sldMk cId="43583003" sldId="4630"/>
            <ac:cxnSpMk id="17" creationId="{2FC7C46F-CE07-4A7D-B2FB-FC35BE1F0C36}"/>
          </ac:cxnSpMkLst>
        </pc:cxnChg>
        <pc:cxnChg chg="add del mod">
          <ac:chgData name="Leandro Waingurt" userId="921a6500-7ae6-4f21-9a3e-9103a9641675" providerId="ADAL" clId="{22DB2D8E-DA91-47C6-969F-4970678AA34D}" dt="2020-07-30T01:44:00.389" v="5507" actId="478"/>
          <ac:cxnSpMkLst>
            <pc:docMk/>
            <pc:sldMk cId="43583003" sldId="4630"/>
            <ac:cxnSpMk id="18" creationId="{E8889E20-12B3-49C8-9B46-71B48DD39326}"/>
          </ac:cxnSpMkLst>
        </pc:cxnChg>
      </pc:sldChg>
      <pc:sldChg chg="add del">
        <pc:chgData name="Leandro Waingurt" userId="921a6500-7ae6-4f21-9a3e-9103a9641675" providerId="ADAL" clId="{22DB2D8E-DA91-47C6-969F-4970678AA34D}" dt="2020-07-23T19:43:50.786" v="1513"/>
        <pc:sldMkLst>
          <pc:docMk/>
          <pc:sldMk cId="674656887" sldId="4631"/>
        </pc:sldMkLst>
      </pc:sldChg>
      <pc:sldChg chg="delSp add del mod">
        <pc:chgData name="Leandro Waingurt" userId="921a6500-7ae6-4f21-9a3e-9103a9641675" providerId="ADAL" clId="{22DB2D8E-DA91-47C6-969F-4970678AA34D}" dt="2020-07-24T00:11:29.394" v="1610" actId="47"/>
        <pc:sldMkLst>
          <pc:docMk/>
          <pc:sldMk cId="3093451924" sldId="4631"/>
        </pc:sldMkLst>
        <pc:picChg chg="del">
          <ac:chgData name="Leandro Waingurt" userId="921a6500-7ae6-4f21-9a3e-9103a9641675" providerId="ADAL" clId="{22DB2D8E-DA91-47C6-969F-4970678AA34D}" dt="2020-07-24T00:11:11.992" v="1608" actId="478"/>
          <ac:picMkLst>
            <pc:docMk/>
            <pc:sldMk cId="3093451924" sldId="4631"/>
            <ac:picMk id="13" creationId="{A9E88489-C28D-494C-A313-4AF80ECFDDA6}"/>
          </ac:picMkLst>
        </pc:picChg>
        <pc:picChg chg="del">
          <ac:chgData name="Leandro Waingurt" userId="921a6500-7ae6-4f21-9a3e-9103a9641675" providerId="ADAL" clId="{22DB2D8E-DA91-47C6-969F-4970678AA34D}" dt="2020-07-24T00:11:11.992" v="1608" actId="478"/>
          <ac:picMkLst>
            <pc:docMk/>
            <pc:sldMk cId="3093451924" sldId="4631"/>
            <ac:picMk id="19" creationId="{81F3676F-CA15-429E-ADC1-11682E611893}"/>
          </ac:picMkLst>
        </pc:picChg>
        <pc:picChg chg="del">
          <ac:chgData name="Leandro Waingurt" userId="921a6500-7ae6-4f21-9a3e-9103a9641675" providerId="ADAL" clId="{22DB2D8E-DA91-47C6-969F-4970678AA34D}" dt="2020-07-24T00:11:11.992" v="1608" actId="478"/>
          <ac:picMkLst>
            <pc:docMk/>
            <pc:sldMk cId="3093451924" sldId="4631"/>
            <ac:picMk id="20" creationId="{E07ADC33-97E4-475B-9615-1F77ACDF4D64}"/>
          </ac:picMkLst>
        </pc:picChg>
        <pc:picChg chg="del">
          <ac:chgData name="Leandro Waingurt" userId="921a6500-7ae6-4f21-9a3e-9103a9641675" providerId="ADAL" clId="{22DB2D8E-DA91-47C6-969F-4970678AA34D}" dt="2020-07-24T00:11:11.992" v="1608" actId="478"/>
          <ac:picMkLst>
            <pc:docMk/>
            <pc:sldMk cId="3093451924" sldId="4631"/>
            <ac:picMk id="21" creationId="{AEDC96BB-1D70-4BD2-B003-8D2BC8B14000}"/>
          </ac:picMkLst>
        </pc:picChg>
        <pc:picChg chg="del">
          <ac:chgData name="Leandro Waingurt" userId="921a6500-7ae6-4f21-9a3e-9103a9641675" providerId="ADAL" clId="{22DB2D8E-DA91-47C6-969F-4970678AA34D}" dt="2020-07-24T00:11:11.992" v="1608" actId="478"/>
          <ac:picMkLst>
            <pc:docMk/>
            <pc:sldMk cId="3093451924" sldId="4631"/>
            <ac:picMk id="22" creationId="{F22D40F9-1BAD-4FAF-9501-E0AAD75E84F4}"/>
          </ac:picMkLst>
        </pc:picChg>
        <pc:picChg chg="del">
          <ac:chgData name="Leandro Waingurt" userId="921a6500-7ae6-4f21-9a3e-9103a9641675" providerId="ADAL" clId="{22DB2D8E-DA91-47C6-969F-4970678AA34D}" dt="2020-07-24T00:11:11.992" v="1608" actId="478"/>
          <ac:picMkLst>
            <pc:docMk/>
            <pc:sldMk cId="3093451924" sldId="4631"/>
            <ac:picMk id="23" creationId="{DE8224A8-D977-496E-B31C-FA9946DBB1A0}"/>
          </ac:picMkLst>
        </pc:picChg>
        <pc:cxnChg chg="del">
          <ac:chgData name="Leandro Waingurt" userId="921a6500-7ae6-4f21-9a3e-9103a9641675" providerId="ADAL" clId="{22DB2D8E-DA91-47C6-969F-4970678AA34D}" dt="2020-07-24T00:11:11.992" v="1608" actId="478"/>
          <ac:cxnSpMkLst>
            <pc:docMk/>
            <pc:sldMk cId="3093451924" sldId="4631"/>
            <ac:cxnSpMk id="14" creationId="{FED0E54A-1CED-4102-B438-603626503F85}"/>
          </ac:cxnSpMkLst>
        </pc:cxnChg>
        <pc:cxnChg chg="del">
          <ac:chgData name="Leandro Waingurt" userId="921a6500-7ae6-4f21-9a3e-9103a9641675" providerId="ADAL" clId="{22DB2D8E-DA91-47C6-969F-4970678AA34D}" dt="2020-07-24T00:11:11.992" v="1608" actId="478"/>
          <ac:cxnSpMkLst>
            <pc:docMk/>
            <pc:sldMk cId="3093451924" sldId="4631"/>
            <ac:cxnSpMk id="15" creationId="{07D9F74A-C34E-4037-B883-1BDD32137D61}"/>
          </ac:cxnSpMkLst>
        </pc:cxnChg>
        <pc:cxnChg chg="del">
          <ac:chgData name="Leandro Waingurt" userId="921a6500-7ae6-4f21-9a3e-9103a9641675" providerId="ADAL" clId="{22DB2D8E-DA91-47C6-969F-4970678AA34D}" dt="2020-07-24T00:11:11.992" v="1608" actId="478"/>
          <ac:cxnSpMkLst>
            <pc:docMk/>
            <pc:sldMk cId="3093451924" sldId="4631"/>
            <ac:cxnSpMk id="16" creationId="{BD6314BB-9FB5-4591-A3E1-EF54AA09FDF7}"/>
          </ac:cxnSpMkLst>
        </pc:cxnChg>
        <pc:cxnChg chg="del">
          <ac:chgData name="Leandro Waingurt" userId="921a6500-7ae6-4f21-9a3e-9103a9641675" providerId="ADAL" clId="{22DB2D8E-DA91-47C6-969F-4970678AA34D}" dt="2020-07-24T00:11:11.992" v="1608" actId="478"/>
          <ac:cxnSpMkLst>
            <pc:docMk/>
            <pc:sldMk cId="3093451924" sldId="4631"/>
            <ac:cxnSpMk id="17" creationId="{2FC7C46F-CE07-4A7D-B2FB-FC35BE1F0C36}"/>
          </ac:cxnSpMkLst>
        </pc:cxnChg>
        <pc:cxnChg chg="del">
          <ac:chgData name="Leandro Waingurt" userId="921a6500-7ae6-4f21-9a3e-9103a9641675" providerId="ADAL" clId="{22DB2D8E-DA91-47C6-969F-4970678AA34D}" dt="2020-07-24T00:11:11.992" v="1608" actId="478"/>
          <ac:cxnSpMkLst>
            <pc:docMk/>
            <pc:sldMk cId="3093451924" sldId="4631"/>
            <ac:cxnSpMk id="18" creationId="{E8889E20-12B3-49C8-9B46-71B48DD39326}"/>
          </ac:cxnSpMkLst>
        </pc:cxnChg>
      </pc:sldChg>
      <pc:sldChg chg="addSp delSp modSp add mod ord modAnim">
        <pc:chgData name="Leandro Waingurt" userId="921a6500-7ae6-4f21-9a3e-9103a9641675" providerId="ADAL" clId="{22DB2D8E-DA91-47C6-969F-4970678AA34D}" dt="2020-07-30T03:32:58.439" v="7677" actId="5793"/>
        <pc:sldMkLst>
          <pc:docMk/>
          <pc:sldMk cId="3679248055" sldId="4631"/>
        </pc:sldMkLst>
        <pc:spChg chg="del">
          <ac:chgData name="Leandro Waingurt" userId="921a6500-7ae6-4f21-9a3e-9103a9641675" providerId="ADAL" clId="{22DB2D8E-DA91-47C6-969F-4970678AA34D}" dt="2020-07-24T01:28:45.264" v="2919" actId="478"/>
          <ac:spMkLst>
            <pc:docMk/>
            <pc:sldMk cId="3679248055" sldId="4631"/>
            <ac:spMk id="13" creationId="{A78DC78A-D1E0-9348-8224-7970181147FF}"/>
          </ac:spMkLst>
        </pc:spChg>
        <pc:spChg chg="del mod">
          <ac:chgData name="Leandro Waingurt" userId="921a6500-7ae6-4f21-9a3e-9103a9641675" providerId="ADAL" clId="{22DB2D8E-DA91-47C6-969F-4970678AA34D}" dt="2020-07-30T02:49:19.856" v="6820" actId="478"/>
          <ac:spMkLst>
            <pc:docMk/>
            <pc:sldMk cId="3679248055" sldId="4631"/>
            <ac:spMk id="16" creationId="{7B397944-65CA-4446-B060-71D93E40C1BA}"/>
          </ac:spMkLst>
        </pc:spChg>
        <pc:spChg chg="del">
          <ac:chgData name="Leandro Waingurt" userId="921a6500-7ae6-4f21-9a3e-9103a9641675" providerId="ADAL" clId="{22DB2D8E-DA91-47C6-969F-4970678AA34D}" dt="2020-07-24T01:28:45.264" v="2919" actId="478"/>
          <ac:spMkLst>
            <pc:docMk/>
            <pc:sldMk cId="3679248055" sldId="4631"/>
            <ac:spMk id="17" creationId="{957B5803-16C9-9E44-859D-75D47F5FCF1E}"/>
          </ac:spMkLst>
        </pc:spChg>
        <pc:spChg chg="del">
          <ac:chgData name="Leandro Waingurt" userId="921a6500-7ae6-4f21-9a3e-9103a9641675" providerId="ADAL" clId="{22DB2D8E-DA91-47C6-969F-4970678AA34D}" dt="2020-07-24T01:28:45.264" v="2919" actId="478"/>
          <ac:spMkLst>
            <pc:docMk/>
            <pc:sldMk cId="3679248055" sldId="4631"/>
            <ac:spMk id="18" creationId="{C68BD82C-4EF5-B049-AD03-21594A33234E}"/>
          </ac:spMkLst>
        </pc:spChg>
        <pc:spChg chg="mod">
          <ac:chgData name="Leandro Waingurt" userId="921a6500-7ae6-4f21-9a3e-9103a9641675" providerId="ADAL" clId="{22DB2D8E-DA91-47C6-969F-4970678AA34D}" dt="2020-07-30T03:32:58.439" v="7677" actId="5793"/>
          <ac:spMkLst>
            <pc:docMk/>
            <pc:sldMk cId="3679248055" sldId="4631"/>
            <ac:spMk id="20" creationId="{5DD90D17-C2C2-EE40-B765-0F80A54A8580}"/>
          </ac:spMkLst>
        </pc:spChg>
        <pc:spChg chg="mod">
          <ac:chgData name="Leandro Waingurt" userId="921a6500-7ae6-4f21-9a3e-9103a9641675" providerId="ADAL" clId="{22DB2D8E-DA91-47C6-969F-4970678AA34D}" dt="2020-07-24T01:28:30.528" v="2918" actId="1037"/>
          <ac:spMkLst>
            <pc:docMk/>
            <pc:sldMk cId="3679248055" sldId="4631"/>
            <ac:spMk id="37" creationId="{F7FC9ECE-BD95-E548-A085-32C73D4C3410}"/>
          </ac:spMkLst>
        </pc:spChg>
        <pc:spChg chg="mod">
          <ac:chgData name="Leandro Waingurt" userId="921a6500-7ae6-4f21-9a3e-9103a9641675" providerId="ADAL" clId="{22DB2D8E-DA91-47C6-969F-4970678AA34D}" dt="2020-07-24T01:28:30.528" v="2918" actId="1037"/>
          <ac:spMkLst>
            <pc:docMk/>
            <pc:sldMk cId="3679248055" sldId="4631"/>
            <ac:spMk id="38" creationId="{044256B2-B481-AB42-8EB6-8DEB9CA3A2AC}"/>
          </ac:spMkLst>
        </pc:spChg>
        <pc:spChg chg="del mod">
          <ac:chgData name="Leandro Waingurt" userId="921a6500-7ae6-4f21-9a3e-9103a9641675" providerId="ADAL" clId="{22DB2D8E-DA91-47C6-969F-4970678AA34D}" dt="2020-07-30T02:49:18.867" v="6819" actId="478"/>
          <ac:spMkLst>
            <pc:docMk/>
            <pc:sldMk cId="3679248055" sldId="4631"/>
            <ac:spMk id="39" creationId="{244BB231-0796-CB43-96A8-A327568C0396}"/>
          </ac:spMkLst>
        </pc:spChg>
        <pc:spChg chg="del">
          <ac:chgData name="Leandro Waingurt" userId="921a6500-7ae6-4f21-9a3e-9103a9641675" providerId="ADAL" clId="{22DB2D8E-DA91-47C6-969F-4970678AA34D}" dt="2020-07-24T01:28:45.264" v="2919" actId="478"/>
          <ac:spMkLst>
            <pc:docMk/>
            <pc:sldMk cId="3679248055" sldId="4631"/>
            <ac:spMk id="41" creationId="{348D6D71-5350-9C41-A739-042B7FAC9FC1}"/>
          </ac:spMkLst>
        </pc:spChg>
        <pc:spChg chg="del">
          <ac:chgData name="Leandro Waingurt" userId="921a6500-7ae6-4f21-9a3e-9103a9641675" providerId="ADAL" clId="{22DB2D8E-DA91-47C6-969F-4970678AA34D}" dt="2020-07-24T01:28:45.264" v="2919" actId="478"/>
          <ac:spMkLst>
            <pc:docMk/>
            <pc:sldMk cId="3679248055" sldId="4631"/>
            <ac:spMk id="42" creationId="{4BFA2A08-5E3D-C245-8A01-AB57B09D74CE}"/>
          </ac:spMkLst>
        </pc:spChg>
        <pc:spChg chg="del">
          <ac:chgData name="Leandro Waingurt" userId="921a6500-7ae6-4f21-9a3e-9103a9641675" providerId="ADAL" clId="{22DB2D8E-DA91-47C6-969F-4970678AA34D}" dt="2020-07-24T01:28:45.264" v="2919" actId="478"/>
          <ac:spMkLst>
            <pc:docMk/>
            <pc:sldMk cId="3679248055" sldId="4631"/>
            <ac:spMk id="43" creationId="{7664FA87-099C-5A4C-B45F-A80611F040C2}"/>
          </ac:spMkLst>
        </pc:spChg>
        <pc:grpChg chg="add mod">
          <ac:chgData name="Leandro Waingurt" userId="921a6500-7ae6-4f21-9a3e-9103a9641675" providerId="ADAL" clId="{22DB2D8E-DA91-47C6-969F-4970678AA34D}" dt="2020-07-24T01:41:36.023" v="3319" actId="14100"/>
          <ac:grpSpMkLst>
            <pc:docMk/>
            <pc:sldMk cId="3679248055" sldId="4631"/>
            <ac:grpSpMk id="23" creationId="{0C14E5C8-110B-4DED-B6ED-0C6D6D6C1B61}"/>
          </ac:grpSpMkLst>
        </pc:grpChg>
        <pc:picChg chg="add mod">
          <ac:chgData name="Leandro Waingurt" userId="921a6500-7ae6-4f21-9a3e-9103a9641675" providerId="ADAL" clId="{22DB2D8E-DA91-47C6-969F-4970678AA34D}" dt="2020-07-24T00:12:20.674" v="1616" actId="1076"/>
          <ac:picMkLst>
            <pc:docMk/>
            <pc:sldMk cId="3679248055" sldId="4631"/>
            <ac:picMk id="2" creationId="{661E7DEC-AD42-46B5-BDEE-76905397421C}"/>
          </ac:picMkLst>
        </pc:picChg>
        <pc:picChg chg="del">
          <ac:chgData name="Leandro Waingurt" userId="921a6500-7ae6-4f21-9a3e-9103a9641675" providerId="ADAL" clId="{22DB2D8E-DA91-47C6-969F-4970678AA34D}" dt="2020-07-24T00:12:14.941" v="1614" actId="478"/>
          <ac:picMkLst>
            <pc:docMk/>
            <pc:sldMk cId="3679248055" sldId="4631"/>
            <ac:picMk id="12" creationId="{F803F136-24A9-8D4C-8A4D-F929F9908835}"/>
          </ac:picMkLst>
        </pc:picChg>
        <pc:picChg chg="del">
          <ac:chgData name="Leandro Waingurt" userId="921a6500-7ae6-4f21-9a3e-9103a9641675" providerId="ADAL" clId="{22DB2D8E-DA91-47C6-969F-4970678AA34D}" dt="2020-07-24T00:22:20.468" v="2023" actId="478"/>
          <ac:picMkLst>
            <pc:docMk/>
            <pc:sldMk cId="3679248055" sldId="4631"/>
            <ac:picMk id="15" creationId="{8DADFFF4-C386-DE4D-9904-F25538E84F51}"/>
          </ac:picMkLst>
        </pc:picChg>
        <pc:picChg chg="mod">
          <ac:chgData name="Leandro Waingurt" userId="921a6500-7ae6-4f21-9a3e-9103a9641675" providerId="ADAL" clId="{22DB2D8E-DA91-47C6-969F-4970678AA34D}" dt="2020-07-24T01:31:22.446" v="2964"/>
          <ac:picMkLst>
            <pc:docMk/>
            <pc:sldMk cId="3679248055" sldId="4631"/>
            <ac:picMk id="24" creationId="{0E08CD73-C21D-4301-A1A5-A19F21282891}"/>
          </ac:picMkLst>
        </pc:picChg>
        <pc:picChg chg="mod">
          <ac:chgData name="Leandro Waingurt" userId="921a6500-7ae6-4f21-9a3e-9103a9641675" providerId="ADAL" clId="{22DB2D8E-DA91-47C6-969F-4970678AA34D}" dt="2020-07-24T01:31:22.446" v="2964"/>
          <ac:picMkLst>
            <pc:docMk/>
            <pc:sldMk cId="3679248055" sldId="4631"/>
            <ac:picMk id="25" creationId="{41D06913-7BD8-418A-8EE0-2262699F896F}"/>
          </ac:picMkLst>
        </pc:picChg>
        <pc:cxnChg chg="del">
          <ac:chgData name="Leandro Waingurt" userId="921a6500-7ae6-4f21-9a3e-9103a9641675" providerId="ADAL" clId="{22DB2D8E-DA91-47C6-969F-4970678AA34D}" dt="2020-07-24T01:28:45.264" v="2919" actId="478"/>
          <ac:cxnSpMkLst>
            <pc:docMk/>
            <pc:sldMk cId="3679248055" sldId="4631"/>
            <ac:cxnSpMk id="21" creationId="{F5AF2AB9-2D8D-3B45-AB18-367465CF5E40}"/>
          </ac:cxnSpMkLst>
        </pc:cxnChg>
        <pc:cxnChg chg="del">
          <ac:chgData name="Leandro Waingurt" userId="921a6500-7ae6-4f21-9a3e-9103a9641675" providerId="ADAL" clId="{22DB2D8E-DA91-47C6-969F-4970678AA34D}" dt="2020-07-24T01:28:45.264" v="2919" actId="478"/>
          <ac:cxnSpMkLst>
            <pc:docMk/>
            <pc:sldMk cId="3679248055" sldId="4631"/>
            <ac:cxnSpMk id="22" creationId="{D0EAD703-C4B3-F54E-9044-E00EEFBE415E}"/>
          </ac:cxnSpMkLst>
        </pc:cxnChg>
      </pc:sldChg>
      <pc:sldChg chg="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2257988796" sldId="4632"/>
        </pc:sldMkLst>
        <pc:spChg chg="mod">
          <ac:chgData name="Leandro Waingurt" userId="921a6500-7ae6-4f21-9a3e-9103a9641675" providerId="ADAL" clId="{22DB2D8E-DA91-47C6-969F-4970678AA34D}" dt="2020-07-30T17:25:14.590" v="8017" actId="1076"/>
          <ac:spMkLst>
            <pc:docMk/>
            <pc:sldMk cId="2257988796" sldId="4632"/>
            <ac:spMk id="2" creationId="{1A89BCA2-8AF0-4622-B713-26DBE0F3D1DC}"/>
          </ac:spMkLst>
        </pc:spChg>
      </pc:sldChg>
      <pc:sldChg chg="addSp delSp 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941758667" sldId="4633"/>
        </pc:sldMkLst>
        <pc:spChg chg="mod">
          <ac:chgData name="Leandro Waingurt" userId="921a6500-7ae6-4f21-9a3e-9103a9641675" providerId="ADAL" clId="{22DB2D8E-DA91-47C6-969F-4970678AA34D}" dt="2020-07-24T02:14:27.214" v="3762" actId="20577"/>
          <ac:spMkLst>
            <pc:docMk/>
            <pc:sldMk cId="941758667" sldId="4633"/>
            <ac:spMk id="2" creationId="{09E78AED-7AFD-4AF2-A99F-5E4E2E98A068}"/>
          </ac:spMkLst>
        </pc:spChg>
        <pc:spChg chg="add mod">
          <ac:chgData name="Leandro Waingurt" userId="921a6500-7ae6-4f21-9a3e-9103a9641675" providerId="ADAL" clId="{22DB2D8E-DA91-47C6-969F-4970678AA34D}" dt="2020-07-24T02:17:44.732" v="3833" actId="20577"/>
          <ac:spMkLst>
            <pc:docMk/>
            <pc:sldMk cId="941758667" sldId="4633"/>
            <ac:spMk id="4" creationId="{18876B78-3724-47CD-9CE6-0BCB6B97A7F9}"/>
          </ac:spMkLst>
        </pc:spChg>
        <pc:spChg chg="add mod">
          <ac:chgData name="Leandro Waingurt" userId="921a6500-7ae6-4f21-9a3e-9103a9641675" providerId="ADAL" clId="{22DB2D8E-DA91-47C6-969F-4970678AA34D}" dt="2020-07-24T02:17:36.916" v="3831" actId="20577"/>
          <ac:spMkLst>
            <pc:docMk/>
            <pc:sldMk cId="941758667" sldId="4633"/>
            <ac:spMk id="5" creationId="{EC786D45-61D0-4254-80A9-753BEB27F4B3}"/>
          </ac:spMkLst>
        </pc:spChg>
        <pc:spChg chg="add mod">
          <ac:chgData name="Leandro Waingurt" userId="921a6500-7ae6-4f21-9a3e-9103a9641675" providerId="ADAL" clId="{22DB2D8E-DA91-47C6-969F-4970678AA34D}" dt="2020-07-24T02:17:27.429" v="3821" actId="404"/>
          <ac:spMkLst>
            <pc:docMk/>
            <pc:sldMk cId="941758667" sldId="4633"/>
            <ac:spMk id="6" creationId="{ADC52222-08EA-4562-8FE1-9577BF7A02AD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24" creationId="{C023811D-471C-44AF-AAA2-693DD62BBD33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25" creationId="{EA120DC8-972F-43A3-9A74-0C73D2C9F5E8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26" creationId="{B22A0FCB-993E-4F4B-859A-650F22CB1BD2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28" creationId="{B1A48D72-C5AF-457E-BC06-4FC300DB1675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29" creationId="{8E5FAD3C-5B7E-4E30-A55E-E23808E9E025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30" creationId="{8296BB39-3C4F-4480-A166-FF74F7DC9E53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31" creationId="{1020CB4D-8DE4-4141-B231-02CB5A9398E2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32" creationId="{C17A057C-D654-41A8-BA0C-4226409959E1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33" creationId="{302A6004-9218-4040-B807-32BA5E779838}"/>
          </ac:spMkLst>
        </pc:spChg>
        <pc:spChg chg="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36" creationId="{FF4BE17E-6D36-420B-9CBC-96E8D362F5B8}"/>
          </ac:spMkLst>
        </pc:spChg>
        <pc:spChg chg="mod">
          <ac:chgData name="Leandro Waingurt" userId="921a6500-7ae6-4f21-9a3e-9103a9641675" providerId="ADAL" clId="{22DB2D8E-DA91-47C6-969F-4970678AA34D}" dt="2020-07-24T02:16:11.512" v="3791" actId="20577"/>
          <ac:spMkLst>
            <pc:docMk/>
            <pc:sldMk cId="941758667" sldId="4633"/>
            <ac:spMk id="37" creationId="{1FEA6529-0F79-4D82-BC75-774FD28BF84C}"/>
          </ac:spMkLst>
        </pc:spChg>
        <pc:spChg chg="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38" creationId="{3F28D598-C884-41B3-9691-CEB31F9788EC}"/>
          </ac:spMkLst>
        </pc:spChg>
        <pc:spChg chg="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40" creationId="{10488384-CE8F-42F6-9137-50FD9034B296}"/>
          </ac:spMkLst>
        </pc:spChg>
        <pc:spChg chg="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41" creationId="{0C8FF0AE-4B88-495C-A0CF-F75ECF27FBAF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43" creationId="{B852C40B-59B6-482C-9C02-0BCDCF5B2ABC}"/>
          </ac:spMkLst>
        </pc:spChg>
        <pc:spChg chg="add del mod">
          <ac:chgData name="Leandro Waingurt" userId="921a6500-7ae6-4f21-9a3e-9103a9641675" providerId="ADAL" clId="{22DB2D8E-DA91-47C6-969F-4970678AA34D}" dt="2020-07-24T02:16:21.582" v="3792" actId="478"/>
          <ac:spMkLst>
            <pc:docMk/>
            <pc:sldMk cId="941758667" sldId="4633"/>
            <ac:spMk id="44" creationId="{B340C93C-6561-496C-B7F9-CB100BD27497}"/>
          </ac:spMkLst>
        </pc:spChg>
        <pc:spChg chg="add mod">
          <ac:chgData name="Leandro Waingurt" userId="921a6500-7ae6-4f21-9a3e-9103a9641675" providerId="ADAL" clId="{22DB2D8E-DA91-47C6-969F-4970678AA34D}" dt="2020-07-24T02:16:29.872" v="3793" actId="1076"/>
          <ac:spMkLst>
            <pc:docMk/>
            <pc:sldMk cId="941758667" sldId="4633"/>
            <ac:spMk id="45" creationId="{9727113E-CB2E-4EFA-B3C5-B8BD16250D1E}"/>
          </ac:spMkLst>
        </pc:spChg>
        <pc:spChg chg="add del mod">
          <ac:chgData name="Leandro Waingurt" userId="921a6500-7ae6-4f21-9a3e-9103a9641675" providerId="ADAL" clId="{22DB2D8E-DA91-47C6-969F-4970678AA34D}" dt="2020-07-24T02:16:21.582" v="3792" actId="478"/>
          <ac:spMkLst>
            <pc:docMk/>
            <pc:sldMk cId="941758667" sldId="4633"/>
            <ac:spMk id="46" creationId="{A21E1A03-15E8-4511-A257-7B0A9FB29607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53" creationId="{D8351B7F-3DE4-410E-B472-33923CD50B23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55" creationId="{70DE08B9-495C-4C41-9FC9-D46F78552140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56" creationId="{0361F68A-839C-48EF-8533-02DA7102535A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58" creationId="{60FEE8B1-C920-4F5B-A5D8-84F24DEB536E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60" creationId="{844D26DC-4486-44D7-AB0C-4404B5880B50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62" creationId="{F973A6E0-AA73-4E22-BBDE-3ED77F39A339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64" creationId="{42A4B546-91D6-48C3-B12B-778A6961DAAD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66" creationId="{2F43A3C5-4F2E-4745-94FD-1CD60EDF7368}"/>
          </ac:spMkLst>
        </pc:spChg>
        <pc:spChg chg="add mod">
          <ac:chgData name="Leandro Waingurt" userId="921a6500-7ae6-4f21-9a3e-9103a9641675" providerId="ADAL" clId="{22DB2D8E-DA91-47C6-969F-4970678AA34D}" dt="2020-07-24T02:16:47.062" v="3807" actId="20577"/>
          <ac:spMkLst>
            <pc:docMk/>
            <pc:sldMk cId="941758667" sldId="4633"/>
            <ac:spMk id="68" creationId="{76CAD23F-8456-470B-B38E-DFC413952643}"/>
          </ac:spMkLst>
        </pc:spChg>
        <pc:spChg chg="add del mod">
          <ac:chgData name="Leandro Waingurt" userId="921a6500-7ae6-4f21-9a3e-9103a9641675" providerId="ADAL" clId="{22DB2D8E-DA91-47C6-969F-4970678AA34D}" dt="2020-07-24T02:16:21.582" v="3792" actId="478"/>
          <ac:spMkLst>
            <pc:docMk/>
            <pc:sldMk cId="941758667" sldId="4633"/>
            <ac:spMk id="69" creationId="{BFB91142-DC0B-4043-8A41-0D81844E9C87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70" creationId="{76900C7A-57B1-4FDE-B579-307E932AE1A8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71" creationId="{C2281E02-93A3-4F46-9C3B-9BE91EE94DD9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72" creationId="{00288EBB-9D2D-4FF2-AFC9-D30A231FA6A7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73" creationId="{5363BA2B-1BBD-434F-AC42-6E48B9295122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74" creationId="{6FF7380D-0589-4AAD-A31D-B49761D2D435}"/>
          </ac:spMkLst>
        </pc:spChg>
        <pc:spChg chg="add mod">
          <ac:chgData name="Leandro Waingurt" userId="921a6500-7ae6-4f21-9a3e-9103a9641675" providerId="ADAL" clId="{22DB2D8E-DA91-47C6-969F-4970678AA34D}" dt="2020-07-24T02:13:54.313" v="3693"/>
          <ac:spMkLst>
            <pc:docMk/>
            <pc:sldMk cId="941758667" sldId="4633"/>
            <ac:spMk id="75" creationId="{DB3A4293-9B84-4C3C-930F-24DD0F1129BA}"/>
          </ac:spMkLst>
        </pc:spChg>
        <pc:grpChg chg="add del mod">
          <ac:chgData name="Leandro Waingurt" userId="921a6500-7ae6-4f21-9a3e-9103a9641675" providerId="ADAL" clId="{22DB2D8E-DA91-47C6-969F-4970678AA34D}" dt="2020-07-24T02:16:21.582" v="3792" actId="478"/>
          <ac:grpSpMkLst>
            <pc:docMk/>
            <pc:sldMk cId="941758667" sldId="4633"/>
            <ac:grpSpMk id="35" creationId="{18705F98-48B8-4AB0-90D4-F6505A47619D}"/>
          </ac:grpSpMkLst>
        </pc:grpChg>
        <pc:graphicFrameChg chg="add mod">
          <ac:chgData name="Leandro Waingurt" userId="921a6500-7ae6-4f21-9a3e-9103a9641675" providerId="ADAL" clId="{22DB2D8E-DA91-47C6-969F-4970678AA34D}" dt="2020-07-24T02:13:54.313" v="3693"/>
          <ac:graphicFrameMkLst>
            <pc:docMk/>
            <pc:sldMk cId="941758667" sldId="4633"/>
            <ac:graphicFrameMk id="76" creationId="{90EAE1BB-3FB3-4330-9EB7-826934EF1206}"/>
          </ac:graphicFrameMkLst>
        </pc:graphicFrameChg>
        <pc:picChg chg="add mod">
          <ac:chgData name="Leandro Waingurt" userId="921a6500-7ae6-4f21-9a3e-9103a9641675" providerId="ADAL" clId="{22DB2D8E-DA91-47C6-969F-4970678AA34D}" dt="2020-07-24T02:14:59.002" v="3766" actId="1076"/>
          <ac:picMkLst>
            <pc:docMk/>
            <pc:sldMk cId="941758667" sldId="4633"/>
            <ac:picMk id="3" creationId="{2E1BB82C-2880-4DD6-BEE3-B80EFD482809}"/>
          </ac:picMkLst>
        </pc:picChg>
        <pc:picChg chg="del">
          <ac:chgData name="Leandro Waingurt" userId="921a6500-7ae6-4f21-9a3e-9103a9641675" providerId="ADAL" clId="{22DB2D8E-DA91-47C6-969F-4970678AA34D}" dt="2020-07-24T02:13:44.191" v="3692" actId="478"/>
          <ac:picMkLst>
            <pc:docMk/>
            <pc:sldMk cId="941758667" sldId="4633"/>
            <ac:picMk id="13" creationId="{A9E88489-C28D-494C-A313-4AF80ECFDDA6}"/>
          </ac:picMkLst>
        </pc:picChg>
        <pc:picChg chg="del">
          <ac:chgData name="Leandro Waingurt" userId="921a6500-7ae6-4f21-9a3e-9103a9641675" providerId="ADAL" clId="{22DB2D8E-DA91-47C6-969F-4970678AA34D}" dt="2020-07-24T02:13:44.191" v="3692" actId="478"/>
          <ac:picMkLst>
            <pc:docMk/>
            <pc:sldMk cId="941758667" sldId="4633"/>
            <ac:picMk id="19" creationId="{81F3676F-CA15-429E-ADC1-11682E611893}"/>
          </ac:picMkLst>
        </pc:picChg>
        <pc:picChg chg="del">
          <ac:chgData name="Leandro Waingurt" userId="921a6500-7ae6-4f21-9a3e-9103a9641675" providerId="ADAL" clId="{22DB2D8E-DA91-47C6-969F-4970678AA34D}" dt="2020-07-24T02:13:44.191" v="3692" actId="478"/>
          <ac:picMkLst>
            <pc:docMk/>
            <pc:sldMk cId="941758667" sldId="4633"/>
            <ac:picMk id="20" creationId="{E07ADC33-97E4-475B-9615-1F77ACDF4D64}"/>
          </ac:picMkLst>
        </pc:picChg>
        <pc:picChg chg="del">
          <ac:chgData name="Leandro Waingurt" userId="921a6500-7ae6-4f21-9a3e-9103a9641675" providerId="ADAL" clId="{22DB2D8E-DA91-47C6-969F-4970678AA34D}" dt="2020-07-24T02:13:44.191" v="3692" actId="478"/>
          <ac:picMkLst>
            <pc:docMk/>
            <pc:sldMk cId="941758667" sldId="4633"/>
            <ac:picMk id="21" creationId="{AEDC96BB-1D70-4BD2-B003-8D2BC8B14000}"/>
          </ac:picMkLst>
        </pc:picChg>
        <pc:picChg chg="del">
          <ac:chgData name="Leandro Waingurt" userId="921a6500-7ae6-4f21-9a3e-9103a9641675" providerId="ADAL" clId="{22DB2D8E-DA91-47C6-969F-4970678AA34D}" dt="2020-07-24T02:13:44.191" v="3692" actId="478"/>
          <ac:picMkLst>
            <pc:docMk/>
            <pc:sldMk cId="941758667" sldId="4633"/>
            <ac:picMk id="22" creationId="{F22D40F9-1BAD-4FAF-9501-E0AAD75E84F4}"/>
          </ac:picMkLst>
        </pc:picChg>
        <pc:picChg chg="del">
          <ac:chgData name="Leandro Waingurt" userId="921a6500-7ae6-4f21-9a3e-9103a9641675" providerId="ADAL" clId="{22DB2D8E-DA91-47C6-969F-4970678AA34D}" dt="2020-07-24T02:13:44.191" v="3692" actId="478"/>
          <ac:picMkLst>
            <pc:docMk/>
            <pc:sldMk cId="941758667" sldId="4633"/>
            <ac:picMk id="23" creationId="{DE8224A8-D977-496E-B31C-FA9946DBB1A0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27" creationId="{F7201E10-A8F5-492C-9FBA-E595A1BB15B0}"/>
          </ac:picMkLst>
        </pc:picChg>
        <pc:picChg chg="add mod">
          <ac:chgData name="Leandro Waingurt" userId="921a6500-7ae6-4f21-9a3e-9103a9641675" providerId="ADAL" clId="{22DB2D8E-DA91-47C6-969F-4970678AA34D}" dt="2020-07-24T02:16:29.872" v="3793" actId="1076"/>
          <ac:picMkLst>
            <pc:docMk/>
            <pc:sldMk cId="941758667" sldId="4633"/>
            <ac:picMk id="34" creationId="{BF287CAD-29B4-4A51-8B51-E443D8C8AE9A}"/>
          </ac:picMkLst>
        </pc:picChg>
        <pc:picChg chg="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39" creationId="{84DFBF71-1A35-4686-97FF-03466AA70FF8}"/>
          </ac:picMkLst>
        </pc:picChg>
        <pc:picChg chg="add mod">
          <ac:chgData name="Leandro Waingurt" userId="921a6500-7ae6-4f21-9a3e-9103a9641675" providerId="ADAL" clId="{22DB2D8E-DA91-47C6-969F-4970678AA34D}" dt="2020-07-24T02:16:29.872" v="3793" actId="1076"/>
          <ac:picMkLst>
            <pc:docMk/>
            <pc:sldMk cId="941758667" sldId="4633"/>
            <ac:picMk id="42" creationId="{3041E5D2-598B-4BB9-B400-A75964761994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49" creationId="{1B1097B2-576D-48C7-A01A-38391AED44EB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50" creationId="{8AC690D7-55E4-4A94-82CF-84AD1B6D5D5C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51" creationId="{353C2E8C-D446-4E82-A11C-CB37AC53D276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52" creationId="{8DEA6DEA-CF8D-4382-B847-D5DB3A092BF6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54" creationId="{F1216C06-B1D2-452D-AA88-85CA8951A7A4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57" creationId="{14F4D071-2C9F-440A-AE6F-B81C4C169CD9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59" creationId="{12AF31D1-1E99-46A6-88FE-2EE0E6AE4112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61" creationId="{191DC3BC-FA38-4D99-BAE8-0E3D5A0536F9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63" creationId="{A2DF4BB3-32F2-4AD8-8B85-BBFE3EAFE5A4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65" creationId="{BBB9393A-FA9B-4672-A959-C697E424928A}"/>
          </ac:picMkLst>
        </pc:picChg>
        <pc:picChg chg="add mod">
          <ac:chgData name="Leandro Waingurt" userId="921a6500-7ae6-4f21-9a3e-9103a9641675" providerId="ADAL" clId="{22DB2D8E-DA91-47C6-969F-4970678AA34D}" dt="2020-07-24T02:13:54.313" v="3693"/>
          <ac:picMkLst>
            <pc:docMk/>
            <pc:sldMk cId="941758667" sldId="4633"/>
            <ac:picMk id="67" creationId="{D5CA2B80-15F3-4373-AA90-2C625304C63E}"/>
          </ac:picMkLst>
        </pc:picChg>
        <pc:cxnChg chg="del">
          <ac:chgData name="Leandro Waingurt" userId="921a6500-7ae6-4f21-9a3e-9103a9641675" providerId="ADAL" clId="{22DB2D8E-DA91-47C6-969F-4970678AA34D}" dt="2020-07-24T02:13:44.191" v="3692" actId="478"/>
          <ac:cxnSpMkLst>
            <pc:docMk/>
            <pc:sldMk cId="941758667" sldId="4633"/>
            <ac:cxnSpMk id="14" creationId="{FED0E54A-1CED-4102-B438-603626503F85}"/>
          </ac:cxnSpMkLst>
        </pc:cxnChg>
        <pc:cxnChg chg="del">
          <ac:chgData name="Leandro Waingurt" userId="921a6500-7ae6-4f21-9a3e-9103a9641675" providerId="ADAL" clId="{22DB2D8E-DA91-47C6-969F-4970678AA34D}" dt="2020-07-24T02:13:44.191" v="3692" actId="478"/>
          <ac:cxnSpMkLst>
            <pc:docMk/>
            <pc:sldMk cId="941758667" sldId="4633"/>
            <ac:cxnSpMk id="15" creationId="{07D9F74A-C34E-4037-B883-1BDD32137D61}"/>
          </ac:cxnSpMkLst>
        </pc:cxnChg>
        <pc:cxnChg chg="del">
          <ac:chgData name="Leandro Waingurt" userId="921a6500-7ae6-4f21-9a3e-9103a9641675" providerId="ADAL" clId="{22DB2D8E-DA91-47C6-969F-4970678AA34D}" dt="2020-07-24T02:13:44.191" v="3692" actId="478"/>
          <ac:cxnSpMkLst>
            <pc:docMk/>
            <pc:sldMk cId="941758667" sldId="4633"/>
            <ac:cxnSpMk id="16" creationId="{BD6314BB-9FB5-4591-A3E1-EF54AA09FDF7}"/>
          </ac:cxnSpMkLst>
        </pc:cxnChg>
        <pc:cxnChg chg="del">
          <ac:chgData name="Leandro Waingurt" userId="921a6500-7ae6-4f21-9a3e-9103a9641675" providerId="ADAL" clId="{22DB2D8E-DA91-47C6-969F-4970678AA34D}" dt="2020-07-24T02:13:44.191" v="3692" actId="478"/>
          <ac:cxnSpMkLst>
            <pc:docMk/>
            <pc:sldMk cId="941758667" sldId="4633"/>
            <ac:cxnSpMk id="17" creationId="{2FC7C46F-CE07-4A7D-B2FB-FC35BE1F0C36}"/>
          </ac:cxnSpMkLst>
        </pc:cxnChg>
        <pc:cxnChg chg="del">
          <ac:chgData name="Leandro Waingurt" userId="921a6500-7ae6-4f21-9a3e-9103a9641675" providerId="ADAL" clId="{22DB2D8E-DA91-47C6-969F-4970678AA34D}" dt="2020-07-24T02:13:44.191" v="3692" actId="478"/>
          <ac:cxnSpMkLst>
            <pc:docMk/>
            <pc:sldMk cId="941758667" sldId="4633"/>
            <ac:cxnSpMk id="18" creationId="{E8889E20-12B3-49C8-9B46-71B48DD39326}"/>
          </ac:cxnSpMkLst>
        </pc:cxnChg>
        <pc:cxnChg chg="add mod">
          <ac:chgData name="Leandro Waingurt" userId="921a6500-7ae6-4f21-9a3e-9103a9641675" providerId="ADAL" clId="{22DB2D8E-DA91-47C6-969F-4970678AA34D}" dt="2020-07-24T02:13:54.313" v="3693"/>
          <ac:cxnSpMkLst>
            <pc:docMk/>
            <pc:sldMk cId="941758667" sldId="4633"/>
            <ac:cxnSpMk id="47" creationId="{ACCBC150-4B88-4618-86E4-4202E92F7612}"/>
          </ac:cxnSpMkLst>
        </pc:cxnChg>
        <pc:cxnChg chg="add mod">
          <ac:chgData name="Leandro Waingurt" userId="921a6500-7ae6-4f21-9a3e-9103a9641675" providerId="ADAL" clId="{22DB2D8E-DA91-47C6-969F-4970678AA34D}" dt="2020-07-24T02:13:54.313" v="3693"/>
          <ac:cxnSpMkLst>
            <pc:docMk/>
            <pc:sldMk cId="941758667" sldId="4633"/>
            <ac:cxnSpMk id="48" creationId="{9F799EC1-9490-4835-8E19-3C8AAB4EF082}"/>
          </ac:cxnSpMkLst>
        </pc:cxnChg>
      </pc:sldChg>
      <pc:sldChg chg="addSp delSp modSp add del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976364686" sldId="4634"/>
        </pc:sldMkLst>
        <pc:spChg chg="mod">
          <ac:chgData name="Leandro Waingurt" userId="921a6500-7ae6-4f21-9a3e-9103a9641675" providerId="ADAL" clId="{22DB2D8E-DA91-47C6-969F-4970678AA34D}" dt="2020-07-24T02:18:31.359" v="3872" actId="20577"/>
          <ac:spMkLst>
            <pc:docMk/>
            <pc:sldMk cId="976364686" sldId="4634"/>
            <ac:spMk id="2" creationId="{09E78AED-7AFD-4AF2-A99F-5E4E2E98A068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4" creationId="{18876B78-3724-47CD-9CE6-0BCB6B97A7F9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5" creationId="{EC786D45-61D0-4254-80A9-753BEB27F4B3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6" creationId="{ADC52222-08EA-4562-8FE1-9577BF7A02AD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24" creationId="{C023811D-471C-44AF-AAA2-693DD62BBD33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25" creationId="{EA120DC8-972F-43A3-9A74-0C73D2C9F5E8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26" creationId="{B22A0FCB-993E-4F4B-859A-650F22CB1BD2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28" creationId="{B1A48D72-C5AF-457E-BC06-4FC300DB1675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29" creationId="{8E5FAD3C-5B7E-4E30-A55E-E23808E9E025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30" creationId="{8296BB39-3C4F-4480-A166-FF74F7DC9E53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31" creationId="{1020CB4D-8DE4-4141-B231-02CB5A9398E2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32" creationId="{C17A057C-D654-41A8-BA0C-4226409959E1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33" creationId="{302A6004-9218-4040-B807-32BA5E779838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43" creationId="{B852C40B-59B6-482C-9C02-0BCDCF5B2ABC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45" creationId="{9727113E-CB2E-4EFA-B3C5-B8BD16250D1E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53" creationId="{D8351B7F-3DE4-410E-B472-33923CD50B23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55" creationId="{70DE08B9-495C-4C41-9FC9-D46F78552140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56" creationId="{0361F68A-839C-48EF-8533-02DA7102535A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58" creationId="{60FEE8B1-C920-4F5B-A5D8-84F24DEB536E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60" creationId="{844D26DC-4486-44D7-AB0C-4404B5880B50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62" creationId="{F973A6E0-AA73-4E22-BBDE-3ED77F39A339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64" creationId="{42A4B546-91D6-48C3-B12B-778A6961DAAD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66" creationId="{2F43A3C5-4F2E-4745-94FD-1CD60EDF7368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68" creationId="{76CAD23F-8456-470B-B38E-DFC413952643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70" creationId="{76900C7A-57B1-4FDE-B579-307E932AE1A8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71" creationId="{C2281E02-93A3-4F46-9C3B-9BE91EE94DD9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72" creationId="{00288EBB-9D2D-4FF2-AFC9-D30A231FA6A7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73" creationId="{5363BA2B-1BBD-434F-AC42-6E48B9295122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74" creationId="{6FF7380D-0589-4AAD-A31D-B49761D2D435}"/>
          </ac:spMkLst>
        </pc:spChg>
        <pc:spChg chg="del">
          <ac:chgData name="Leandro Waingurt" userId="921a6500-7ae6-4f21-9a3e-9103a9641675" providerId="ADAL" clId="{22DB2D8E-DA91-47C6-969F-4970678AA34D}" dt="2020-07-24T02:18:35.571" v="3873" actId="478"/>
          <ac:spMkLst>
            <pc:docMk/>
            <pc:sldMk cId="976364686" sldId="4634"/>
            <ac:spMk id="75" creationId="{DB3A4293-9B84-4C3C-930F-24DD0F1129BA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79" creationId="{73B16CB1-8615-4CA2-B041-CDE266DBD71E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0" creationId="{D3D99435-4845-45C7-9762-3400B53405F6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1" creationId="{BB794AB4-3EB2-4A82-958C-D818D9B13522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2" creationId="{E7E6AA3D-7002-4D5D-AAC2-2397F8532538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3" creationId="{D72A7DB7-8C3B-4DB6-AC37-E6665D6FE65C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5" creationId="{968562AE-3EDD-4F66-9942-67731FA4E841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6" creationId="{12BC92A7-4236-4318-AE7F-77E413A565CB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87" creationId="{9BD897F0-43B6-4CDA-BD35-2068336C846C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0" creationId="{AFF66DF6-2BB0-4D05-A556-1AF0C513C0DC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1" creationId="{6F0EB9AC-009D-4DB2-97CD-E6D727D08C00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2" creationId="{D2BC286E-809F-4397-A507-3F12ADBEC60A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4" creationId="{771FDA20-FB06-4CFC-9D29-9EF26495CF90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5" creationId="{B7014CE6-43AB-4F25-A37C-D0FD0259FD80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6" creationId="{B55C64AF-EE29-41DC-B6B3-77DD1F52988F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7" creationId="{D2E38CF7-EE20-4567-9CAE-EF71CB5B9684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8" creationId="{A7EA9F0A-3D31-4BBB-8333-97068858B301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99" creationId="{738D07F4-8251-440C-AEB2-FFE0F7EFD7E6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104" creationId="{C11B1F37-4D21-4439-8286-18144D76784A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105" creationId="{FB743976-1109-45B0-B4F5-39CE117421CC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106" creationId="{21F943EB-D712-46FB-BDA6-F73991C4A389}"/>
          </ac:spMkLst>
        </pc:spChg>
        <pc:spChg chg="add del mod">
          <ac:chgData name="Leandro Waingurt" userId="921a6500-7ae6-4f21-9a3e-9103a9641675" providerId="ADAL" clId="{22DB2D8E-DA91-47C6-969F-4970678AA34D}" dt="2020-07-24T02:20:28.349" v="3881"/>
          <ac:spMkLst>
            <pc:docMk/>
            <pc:sldMk cId="976364686" sldId="4634"/>
            <ac:spMk id="107" creationId="{D031609D-3814-4EA0-A3B6-5F7B28D68585}"/>
          </ac:spMkLst>
        </pc:spChg>
        <pc:spChg chg="add mod ord">
          <ac:chgData name="Leandro Waingurt" userId="921a6500-7ae6-4f21-9a3e-9103a9641675" providerId="ADAL" clId="{22DB2D8E-DA91-47C6-969F-4970678AA34D}" dt="2020-07-24T02:21:29.311" v="3895" actId="6549"/>
          <ac:spMkLst>
            <pc:docMk/>
            <pc:sldMk cId="976364686" sldId="4634"/>
            <ac:spMk id="109" creationId="{74BE93B3-484F-4C7F-A7A7-E16C47934CF8}"/>
          </ac:spMkLst>
        </pc:spChg>
        <pc:spChg chg="add mod ord">
          <ac:chgData name="Leandro Waingurt" userId="921a6500-7ae6-4f21-9a3e-9103a9641675" providerId="ADAL" clId="{22DB2D8E-DA91-47C6-969F-4970678AA34D}" dt="2020-07-24T02:24:50.998" v="3965" actId="1038"/>
          <ac:spMkLst>
            <pc:docMk/>
            <pc:sldMk cId="976364686" sldId="4634"/>
            <ac:spMk id="110" creationId="{91A15D03-4AF0-4C6A-8A4D-66C503D269A4}"/>
          </ac:spMkLst>
        </pc:spChg>
        <pc:spChg chg="add mod ord">
          <ac:chgData name="Leandro Waingurt" userId="921a6500-7ae6-4f21-9a3e-9103a9641675" providerId="ADAL" clId="{22DB2D8E-DA91-47C6-969F-4970678AA34D}" dt="2020-07-24T02:24:50.998" v="3965" actId="1038"/>
          <ac:spMkLst>
            <pc:docMk/>
            <pc:sldMk cId="976364686" sldId="4634"/>
            <ac:spMk id="111" creationId="{9DB6E2BA-00EF-4474-B630-5B929F48A079}"/>
          </ac:spMkLst>
        </pc:spChg>
        <pc:spChg chg="add mod ord">
          <ac:chgData name="Leandro Waingurt" userId="921a6500-7ae6-4f21-9a3e-9103a9641675" providerId="ADAL" clId="{22DB2D8E-DA91-47C6-969F-4970678AA34D}" dt="2020-07-24T02:22:48.566" v="3926" actId="20577"/>
          <ac:spMkLst>
            <pc:docMk/>
            <pc:sldMk cId="976364686" sldId="4634"/>
            <ac:spMk id="112" creationId="{8B2291B9-AA45-4886-8592-5B113AB40C3C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13" creationId="{D665026A-FE3C-4928-A5E7-347BEA7A25C1}"/>
          </ac:spMkLst>
        </pc:spChg>
        <pc:spChg chg="add mod ord">
          <ac:chgData name="Leandro Waingurt" userId="921a6500-7ae6-4f21-9a3e-9103a9641675" providerId="ADAL" clId="{22DB2D8E-DA91-47C6-969F-4970678AA34D}" dt="2020-07-24T02:22:21.439" v="3910" actId="20577"/>
          <ac:spMkLst>
            <pc:docMk/>
            <pc:sldMk cId="976364686" sldId="4634"/>
            <ac:spMk id="115" creationId="{FFF4BDBA-58B6-473C-B303-D217C7D04C6F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16" creationId="{8A4D1EA4-E13D-418D-BE2D-70A6AA8FEAAD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17" creationId="{66C3293D-6A2B-4EC4-84C6-9BF1EA9D5438}"/>
          </ac:spMkLst>
        </pc:spChg>
        <pc:spChg chg="add mod ord">
          <ac:chgData name="Leandro Waingurt" userId="921a6500-7ae6-4f21-9a3e-9103a9641675" providerId="ADAL" clId="{22DB2D8E-DA91-47C6-969F-4970678AA34D}" dt="2020-07-24T02:21:36.127" v="3896" actId="20577"/>
          <ac:spMkLst>
            <pc:docMk/>
            <pc:sldMk cId="976364686" sldId="4634"/>
            <ac:spMk id="120" creationId="{58F362DA-A344-4A55-B9B1-BD13FD6FCF96}"/>
          </ac:spMkLst>
        </pc:spChg>
        <pc:spChg chg="add mod ord">
          <ac:chgData name="Leandro Waingurt" userId="921a6500-7ae6-4f21-9a3e-9103a9641675" providerId="ADAL" clId="{22DB2D8E-DA91-47C6-969F-4970678AA34D}" dt="2020-07-24T02:21:45.299" v="3897"/>
          <ac:spMkLst>
            <pc:docMk/>
            <pc:sldMk cId="976364686" sldId="4634"/>
            <ac:spMk id="121" creationId="{B84AF64D-2662-4644-99F5-3E26D932C479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22" creationId="{40B9BA4F-9027-4D53-8572-0A9C851602C4}"/>
          </ac:spMkLst>
        </pc:spChg>
        <pc:spChg chg="add mod ord">
          <ac:chgData name="Leandro Waingurt" userId="921a6500-7ae6-4f21-9a3e-9103a9641675" providerId="ADAL" clId="{22DB2D8E-DA91-47C6-969F-4970678AA34D}" dt="2020-07-24T02:21:49.919" v="3898" actId="20577"/>
          <ac:spMkLst>
            <pc:docMk/>
            <pc:sldMk cId="976364686" sldId="4634"/>
            <ac:spMk id="124" creationId="{583AC4AA-20B4-44C3-94CA-D98284DCAC8F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25" creationId="{C69153A5-2C14-4BC4-B4FE-F2635EFBA8B3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26" creationId="{0FEC72F6-F183-4E09-AFC9-C906C81E9B4B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27" creationId="{E8DFB27D-2AA1-428B-AB74-2E4509E75856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28" creationId="{31B320D3-EED7-4ACA-9224-799C01E78659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29" creationId="{94B5D81E-6E3B-481B-94ED-3FE39F6C2646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34" creationId="{14360747-7B53-41E1-9FFF-F74A10486310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35" creationId="{EA48034D-1AAC-4C98-B120-F156D96E7A21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36" creationId="{B6CFE24D-C7DD-4B16-9138-DA5D7BB59EB3}"/>
          </ac:spMkLst>
        </pc:spChg>
        <pc:spChg chg="add mod ord">
          <ac:chgData name="Leandro Waingurt" userId="921a6500-7ae6-4f21-9a3e-9103a9641675" providerId="ADAL" clId="{22DB2D8E-DA91-47C6-969F-4970678AA34D}" dt="2020-07-24T02:21:02.591" v="3886" actId="1076"/>
          <ac:spMkLst>
            <pc:docMk/>
            <pc:sldMk cId="976364686" sldId="4634"/>
            <ac:spMk id="137" creationId="{03F67144-2237-43E2-A232-CC1B45C3AD6F}"/>
          </ac:spMkLst>
        </pc:spChg>
        <pc:graphicFrameChg chg="del">
          <ac:chgData name="Leandro Waingurt" userId="921a6500-7ae6-4f21-9a3e-9103a9641675" providerId="ADAL" clId="{22DB2D8E-DA91-47C6-969F-4970678AA34D}" dt="2020-07-24T02:18:35.571" v="3873" actId="478"/>
          <ac:graphicFrameMkLst>
            <pc:docMk/>
            <pc:sldMk cId="976364686" sldId="4634"/>
            <ac:graphicFrameMk id="76" creationId="{90EAE1BB-3FB3-4330-9EB7-826934EF1206}"/>
          </ac:graphicFrameMkLst>
        </pc:graphicFrameChg>
        <pc:picChg chg="del mod">
          <ac:chgData name="Leandro Waingurt" userId="921a6500-7ae6-4f21-9a3e-9103a9641675" providerId="ADAL" clId="{22DB2D8E-DA91-47C6-969F-4970678AA34D}" dt="2020-07-24T02:18:40.832" v="3875" actId="478"/>
          <ac:picMkLst>
            <pc:docMk/>
            <pc:sldMk cId="976364686" sldId="4634"/>
            <ac:picMk id="3" creationId="{2E1BB82C-2880-4DD6-BEE3-B80EFD482809}"/>
          </ac:picMkLst>
        </pc:picChg>
        <pc:picChg chg="add del ord">
          <ac:chgData name="Leandro Waingurt" userId="921a6500-7ae6-4f21-9a3e-9103a9641675" providerId="ADAL" clId="{22DB2D8E-DA91-47C6-969F-4970678AA34D}" dt="2020-07-24T02:19:14.723" v="3879" actId="478"/>
          <ac:picMkLst>
            <pc:docMk/>
            <pc:sldMk cId="976364686" sldId="4634"/>
            <ac:picMk id="7" creationId="{E6BDFE39-5B61-4394-9CE6-67A1F036DDAE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27" creationId="{F7201E10-A8F5-492C-9FBA-E595A1BB15B0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34" creationId="{BF287CAD-29B4-4A51-8B51-E443D8C8AE9A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42" creationId="{3041E5D2-598B-4BB9-B400-A75964761994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49" creationId="{1B1097B2-576D-48C7-A01A-38391AED44EB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50" creationId="{8AC690D7-55E4-4A94-82CF-84AD1B6D5D5C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51" creationId="{353C2E8C-D446-4E82-A11C-CB37AC53D276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52" creationId="{8DEA6DEA-CF8D-4382-B847-D5DB3A092BF6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54" creationId="{F1216C06-B1D2-452D-AA88-85CA8951A7A4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57" creationId="{14F4D071-2C9F-440A-AE6F-B81C4C169CD9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59" creationId="{12AF31D1-1E99-46A6-88FE-2EE0E6AE4112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61" creationId="{191DC3BC-FA38-4D99-BAE8-0E3D5A0536F9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63" creationId="{A2DF4BB3-32F2-4AD8-8B85-BBFE3EAFE5A4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65" creationId="{BBB9393A-FA9B-4672-A959-C697E424928A}"/>
          </ac:picMkLst>
        </pc:picChg>
        <pc:picChg chg="del">
          <ac:chgData name="Leandro Waingurt" userId="921a6500-7ae6-4f21-9a3e-9103a9641675" providerId="ADAL" clId="{22DB2D8E-DA91-47C6-969F-4970678AA34D}" dt="2020-07-24T02:18:35.571" v="3873" actId="478"/>
          <ac:picMkLst>
            <pc:docMk/>
            <pc:sldMk cId="976364686" sldId="4634"/>
            <ac:picMk id="67" creationId="{D5CA2B80-15F3-4373-AA90-2C625304C63E}"/>
          </ac:picMkLst>
        </pc:picChg>
        <pc:picChg chg="add del mod">
          <ac:chgData name="Leandro Waingurt" userId="921a6500-7ae6-4f21-9a3e-9103a9641675" providerId="ADAL" clId="{22DB2D8E-DA91-47C6-969F-4970678AA34D}" dt="2020-07-24T02:20:28.349" v="3881"/>
          <ac:picMkLst>
            <pc:docMk/>
            <pc:sldMk cId="976364686" sldId="4634"/>
            <ac:picMk id="77" creationId="{09FD8589-D37B-4722-9446-7730808864E0}"/>
          </ac:picMkLst>
        </pc:picChg>
        <pc:picChg chg="add del mod">
          <ac:chgData name="Leandro Waingurt" userId="921a6500-7ae6-4f21-9a3e-9103a9641675" providerId="ADAL" clId="{22DB2D8E-DA91-47C6-969F-4970678AA34D}" dt="2020-07-24T02:20:28.349" v="3881"/>
          <ac:picMkLst>
            <pc:docMk/>
            <pc:sldMk cId="976364686" sldId="4634"/>
            <ac:picMk id="78" creationId="{180E8554-9B1C-4BC2-AD1E-23D39E014776}"/>
          </ac:picMkLst>
        </pc:picChg>
        <pc:picChg chg="add del mod">
          <ac:chgData name="Leandro Waingurt" userId="921a6500-7ae6-4f21-9a3e-9103a9641675" providerId="ADAL" clId="{22DB2D8E-DA91-47C6-969F-4970678AA34D}" dt="2020-07-24T02:20:28.349" v="3881"/>
          <ac:picMkLst>
            <pc:docMk/>
            <pc:sldMk cId="976364686" sldId="4634"/>
            <ac:picMk id="100" creationId="{D3C08EF4-712C-496B-8D0A-89E603293F89}"/>
          </ac:picMkLst>
        </pc:picChg>
        <pc:picChg chg="add del mod">
          <ac:chgData name="Leandro Waingurt" userId="921a6500-7ae6-4f21-9a3e-9103a9641675" providerId="ADAL" clId="{22DB2D8E-DA91-47C6-969F-4970678AA34D}" dt="2020-07-24T02:20:28.349" v="3881"/>
          <ac:picMkLst>
            <pc:docMk/>
            <pc:sldMk cId="976364686" sldId="4634"/>
            <ac:picMk id="101" creationId="{267E6EB6-858F-4D07-AEBE-6E0B023094A2}"/>
          </ac:picMkLst>
        </pc:picChg>
        <pc:picChg chg="add del mod">
          <ac:chgData name="Leandro Waingurt" userId="921a6500-7ae6-4f21-9a3e-9103a9641675" providerId="ADAL" clId="{22DB2D8E-DA91-47C6-969F-4970678AA34D}" dt="2020-07-24T02:20:28.349" v="3881"/>
          <ac:picMkLst>
            <pc:docMk/>
            <pc:sldMk cId="976364686" sldId="4634"/>
            <ac:picMk id="102" creationId="{0EAC3CE5-31B8-4563-BA57-B7883964B21A}"/>
          </ac:picMkLst>
        </pc:picChg>
        <pc:picChg chg="add del mod">
          <ac:chgData name="Leandro Waingurt" userId="921a6500-7ae6-4f21-9a3e-9103a9641675" providerId="ADAL" clId="{22DB2D8E-DA91-47C6-969F-4970678AA34D}" dt="2020-07-24T02:20:28.349" v="3881"/>
          <ac:picMkLst>
            <pc:docMk/>
            <pc:sldMk cId="976364686" sldId="4634"/>
            <ac:picMk id="103" creationId="{55469310-EF18-463B-86BA-271248383100}"/>
          </ac:picMkLst>
        </pc:picChg>
        <pc:picChg chg="add mod ord">
          <ac:chgData name="Leandro Waingurt" userId="921a6500-7ae6-4f21-9a3e-9103a9641675" providerId="ADAL" clId="{22DB2D8E-DA91-47C6-969F-4970678AA34D}" dt="2020-07-24T02:23:53.664" v="3932" actId="167"/>
          <ac:picMkLst>
            <pc:docMk/>
            <pc:sldMk cId="976364686" sldId="4634"/>
            <ac:picMk id="108" creationId="{C909982A-DF30-49B2-AB23-5320E465DFC1}"/>
          </ac:picMkLst>
        </pc:picChg>
        <pc:picChg chg="add mod ord">
          <ac:chgData name="Leandro Waingurt" userId="921a6500-7ae6-4f21-9a3e-9103a9641675" providerId="ADAL" clId="{22DB2D8E-DA91-47C6-969F-4970678AA34D}" dt="2020-07-24T02:21:02.591" v="3886" actId="1076"/>
          <ac:picMkLst>
            <pc:docMk/>
            <pc:sldMk cId="976364686" sldId="4634"/>
            <ac:picMk id="130" creationId="{F9EB89DB-1F6E-4473-A1C1-EA2A5812F4DA}"/>
          </ac:picMkLst>
        </pc:picChg>
        <pc:picChg chg="add mod ord">
          <ac:chgData name="Leandro Waingurt" userId="921a6500-7ae6-4f21-9a3e-9103a9641675" providerId="ADAL" clId="{22DB2D8E-DA91-47C6-969F-4970678AA34D}" dt="2020-07-24T02:21:02.591" v="3886" actId="1076"/>
          <ac:picMkLst>
            <pc:docMk/>
            <pc:sldMk cId="976364686" sldId="4634"/>
            <ac:picMk id="131" creationId="{7C9A3DF8-B948-4133-ACD1-98981FC3E146}"/>
          </ac:picMkLst>
        </pc:picChg>
        <pc:picChg chg="add mod ord">
          <ac:chgData name="Leandro Waingurt" userId="921a6500-7ae6-4f21-9a3e-9103a9641675" providerId="ADAL" clId="{22DB2D8E-DA91-47C6-969F-4970678AA34D}" dt="2020-07-24T02:21:02.591" v="3886" actId="1076"/>
          <ac:picMkLst>
            <pc:docMk/>
            <pc:sldMk cId="976364686" sldId="4634"/>
            <ac:picMk id="132" creationId="{4E4BFF68-5169-456B-A5AC-9E4D83A24E3B}"/>
          </ac:picMkLst>
        </pc:picChg>
        <pc:picChg chg="add mod ord">
          <ac:chgData name="Leandro Waingurt" userId="921a6500-7ae6-4f21-9a3e-9103a9641675" providerId="ADAL" clId="{22DB2D8E-DA91-47C6-969F-4970678AA34D}" dt="2020-07-24T02:21:02.591" v="3886" actId="1076"/>
          <ac:picMkLst>
            <pc:docMk/>
            <pc:sldMk cId="976364686" sldId="4634"/>
            <ac:picMk id="133" creationId="{4D199F40-0ABF-4989-8597-018E1C580D1C}"/>
          </ac:picMkLst>
        </pc:picChg>
        <pc:cxnChg chg="del">
          <ac:chgData name="Leandro Waingurt" userId="921a6500-7ae6-4f21-9a3e-9103a9641675" providerId="ADAL" clId="{22DB2D8E-DA91-47C6-969F-4970678AA34D}" dt="2020-07-24T02:18:35.571" v="3873" actId="478"/>
          <ac:cxnSpMkLst>
            <pc:docMk/>
            <pc:sldMk cId="976364686" sldId="4634"/>
            <ac:cxnSpMk id="47" creationId="{ACCBC150-4B88-4618-86E4-4202E92F7612}"/>
          </ac:cxnSpMkLst>
        </pc:cxnChg>
        <pc:cxnChg chg="del">
          <ac:chgData name="Leandro Waingurt" userId="921a6500-7ae6-4f21-9a3e-9103a9641675" providerId="ADAL" clId="{22DB2D8E-DA91-47C6-969F-4970678AA34D}" dt="2020-07-24T02:18:35.571" v="3873" actId="478"/>
          <ac:cxnSpMkLst>
            <pc:docMk/>
            <pc:sldMk cId="976364686" sldId="4634"/>
            <ac:cxnSpMk id="48" creationId="{9F799EC1-9490-4835-8E19-3C8AAB4EF082}"/>
          </ac:cxnSpMkLst>
        </pc:cxnChg>
        <pc:cxnChg chg="add del mod">
          <ac:chgData name="Leandro Waingurt" userId="921a6500-7ae6-4f21-9a3e-9103a9641675" providerId="ADAL" clId="{22DB2D8E-DA91-47C6-969F-4970678AA34D}" dt="2020-07-24T02:20:28.349" v="3881"/>
          <ac:cxnSpMkLst>
            <pc:docMk/>
            <pc:sldMk cId="976364686" sldId="4634"/>
            <ac:cxnSpMk id="84" creationId="{ED92065B-9F8F-4EA3-83B8-65D5D6D8C11D}"/>
          </ac:cxnSpMkLst>
        </pc:cxnChg>
        <pc:cxnChg chg="add del mod">
          <ac:chgData name="Leandro Waingurt" userId="921a6500-7ae6-4f21-9a3e-9103a9641675" providerId="ADAL" clId="{22DB2D8E-DA91-47C6-969F-4970678AA34D}" dt="2020-07-24T02:20:28.349" v="3881"/>
          <ac:cxnSpMkLst>
            <pc:docMk/>
            <pc:sldMk cId="976364686" sldId="4634"/>
            <ac:cxnSpMk id="88" creationId="{B234915F-1CBD-4F97-A971-C184D5F0F794}"/>
          </ac:cxnSpMkLst>
        </pc:cxnChg>
        <pc:cxnChg chg="add del mod">
          <ac:chgData name="Leandro Waingurt" userId="921a6500-7ae6-4f21-9a3e-9103a9641675" providerId="ADAL" clId="{22DB2D8E-DA91-47C6-969F-4970678AA34D}" dt="2020-07-24T02:20:28.349" v="3881"/>
          <ac:cxnSpMkLst>
            <pc:docMk/>
            <pc:sldMk cId="976364686" sldId="4634"/>
            <ac:cxnSpMk id="89" creationId="{BB71E1FA-721F-45D3-AE6E-8DD0D99812B3}"/>
          </ac:cxnSpMkLst>
        </pc:cxnChg>
        <pc:cxnChg chg="add del mod">
          <ac:chgData name="Leandro Waingurt" userId="921a6500-7ae6-4f21-9a3e-9103a9641675" providerId="ADAL" clId="{22DB2D8E-DA91-47C6-969F-4970678AA34D}" dt="2020-07-24T02:20:28.349" v="3881"/>
          <ac:cxnSpMkLst>
            <pc:docMk/>
            <pc:sldMk cId="976364686" sldId="4634"/>
            <ac:cxnSpMk id="93" creationId="{D4ECE4FB-1389-4E11-BC5F-5FE07645735D}"/>
          </ac:cxnSpMkLst>
        </pc:cxnChg>
        <pc:cxnChg chg="add mod ord">
          <ac:chgData name="Leandro Waingurt" userId="921a6500-7ae6-4f21-9a3e-9103a9641675" providerId="ADAL" clId="{22DB2D8E-DA91-47C6-969F-4970678AA34D}" dt="2020-07-24T02:21:02.591" v="3886" actId="1076"/>
          <ac:cxnSpMkLst>
            <pc:docMk/>
            <pc:sldMk cId="976364686" sldId="4634"/>
            <ac:cxnSpMk id="114" creationId="{EA8C2361-B091-4266-9BCE-00DF8D93ACAB}"/>
          </ac:cxnSpMkLst>
        </pc:cxnChg>
        <pc:cxnChg chg="add mod ord">
          <ac:chgData name="Leandro Waingurt" userId="921a6500-7ae6-4f21-9a3e-9103a9641675" providerId="ADAL" clId="{22DB2D8E-DA91-47C6-969F-4970678AA34D}" dt="2020-07-24T02:21:02.591" v="3886" actId="1076"/>
          <ac:cxnSpMkLst>
            <pc:docMk/>
            <pc:sldMk cId="976364686" sldId="4634"/>
            <ac:cxnSpMk id="118" creationId="{5995EE05-D53B-406A-9FF1-9A020C7A7960}"/>
          </ac:cxnSpMkLst>
        </pc:cxnChg>
        <pc:cxnChg chg="add mod ord">
          <ac:chgData name="Leandro Waingurt" userId="921a6500-7ae6-4f21-9a3e-9103a9641675" providerId="ADAL" clId="{22DB2D8E-DA91-47C6-969F-4970678AA34D}" dt="2020-07-24T02:21:02.591" v="3886" actId="1076"/>
          <ac:cxnSpMkLst>
            <pc:docMk/>
            <pc:sldMk cId="976364686" sldId="4634"/>
            <ac:cxnSpMk id="119" creationId="{3469C507-F911-44D2-92C1-059C6F3264DD}"/>
          </ac:cxnSpMkLst>
        </pc:cxnChg>
        <pc:cxnChg chg="add mod ord">
          <ac:chgData name="Leandro Waingurt" userId="921a6500-7ae6-4f21-9a3e-9103a9641675" providerId="ADAL" clId="{22DB2D8E-DA91-47C6-969F-4970678AA34D}" dt="2020-07-24T02:21:02.591" v="3886" actId="1076"/>
          <ac:cxnSpMkLst>
            <pc:docMk/>
            <pc:sldMk cId="976364686" sldId="4634"/>
            <ac:cxnSpMk id="123" creationId="{AB4081BC-D05C-4623-A79D-45A61078B68C}"/>
          </ac:cxnSpMkLst>
        </pc:cxnChg>
      </pc:sldChg>
      <pc:sldChg chg="addSp delSp modSp add del mod or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500695495" sldId="4635"/>
        </pc:sldMkLst>
        <pc:spChg chg="mod ord">
          <ac:chgData name="Leandro Waingurt" userId="921a6500-7ae6-4f21-9a3e-9103a9641675" providerId="ADAL" clId="{22DB2D8E-DA91-47C6-969F-4970678AA34D}" dt="2020-08-03T11:40:23.658" v="8165" actId="20577"/>
          <ac:spMkLst>
            <pc:docMk/>
            <pc:sldMk cId="500695495" sldId="4635"/>
            <ac:spMk id="2" creationId="{09E78AED-7AFD-4AF2-A99F-5E4E2E98A068}"/>
          </ac:spMkLst>
        </pc:spChg>
        <pc:spChg chg="del">
          <ac:chgData name="Leandro Waingurt" userId="921a6500-7ae6-4f21-9a3e-9103a9641675" providerId="ADAL" clId="{22DB2D8E-DA91-47C6-969F-4970678AA34D}" dt="2020-07-24T02:30:50.031" v="3977" actId="478"/>
          <ac:spMkLst>
            <pc:docMk/>
            <pc:sldMk cId="500695495" sldId="4635"/>
            <ac:spMk id="3" creationId="{FC394AE5-8616-4598-AFD7-4FE8D4744E1B}"/>
          </ac:spMkLst>
        </pc:spChg>
        <pc:spChg chg="add del">
          <ac:chgData name="Leandro Waingurt" userId="921a6500-7ae6-4f21-9a3e-9103a9641675" providerId="ADAL" clId="{22DB2D8E-DA91-47C6-969F-4970678AA34D}" dt="2020-07-24T02:29:46.773" v="3970" actId="478"/>
          <ac:spMkLst>
            <pc:docMk/>
            <pc:sldMk cId="500695495" sldId="4635"/>
            <ac:spMk id="5" creationId="{BDBD60FD-7AA2-4879-9CA0-98B0A4B9B3B9}"/>
          </ac:spMkLst>
        </pc:spChg>
        <pc:spChg chg="add del mod">
          <ac:chgData name="Leandro Waingurt" userId="921a6500-7ae6-4f21-9a3e-9103a9641675" providerId="ADAL" clId="{22DB2D8E-DA91-47C6-969F-4970678AA34D}" dt="2020-07-24T02:30:54.372" v="3978" actId="478"/>
          <ac:spMkLst>
            <pc:docMk/>
            <pc:sldMk cId="500695495" sldId="4635"/>
            <ac:spMk id="6" creationId="{5480E70A-E366-417A-83C0-134E795F6BF8}"/>
          </ac:spMkLst>
        </pc:spChg>
        <pc:spChg chg="add del">
          <ac:chgData name="Leandro Waingurt" userId="921a6500-7ae6-4f21-9a3e-9103a9641675" providerId="ADAL" clId="{22DB2D8E-DA91-47C6-969F-4970678AA34D}" dt="2020-07-24T02:29:49.454" v="3971" actId="478"/>
          <ac:spMkLst>
            <pc:docMk/>
            <pc:sldMk cId="500695495" sldId="4635"/>
            <ac:spMk id="19" creationId="{14FB8175-D91B-4AAD-AB7F-14232B8F5137}"/>
          </ac:spMkLst>
        </pc:spChg>
        <pc:spChg chg="add del">
          <ac:chgData name="Leandro Waingurt" userId="921a6500-7ae6-4f21-9a3e-9103a9641675" providerId="ADAL" clId="{22DB2D8E-DA91-47C6-969F-4970678AA34D}" dt="2020-07-24T02:29:49.454" v="3971" actId="478"/>
          <ac:spMkLst>
            <pc:docMk/>
            <pc:sldMk cId="500695495" sldId="4635"/>
            <ac:spMk id="44" creationId="{F9675DA2-2AC4-4D1B-AA07-CA6AE78F0DF0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48" creationId="{54C0F276-C8C2-44ED-8C3B-45563EFE4A04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0" creationId="{45A20E80-A2E4-46AB-89A6-B8B9DB77D9B9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1" creationId="{BCD8FDE4-A448-4D88-AB19-9695DE7E1B9F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2" creationId="{6D64026E-564D-4610-99AF-BFC2F56128D8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3" creationId="{F9ADABF9-8488-4039-BB4A-D6719D72C708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4" creationId="{37E2D00B-18EA-461D-87D7-A428F42C1E74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5" creationId="{157E2128-E976-4EAD-B59B-907A56494D7D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56" creationId="{8F1A8996-4999-421D-8C85-D7AC4F65FD9B}"/>
          </ac:spMkLst>
        </pc:spChg>
        <pc:spChg chg="add del mod">
          <ac:chgData name="Leandro Waingurt" userId="921a6500-7ae6-4f21-9a3e-9103a9641675" providerId="ADAL" clId="{22DB2D8E-DA91-47C6-969F-4970678AA34D}" dt="2020-07-24T02:30:37.837" v="3975" actId="478"/>
          <ac:spMkLst>
            <pc:docMk/>
            <pc:sldMk cId="500695495" sldId="4635"/>
            <ac:spMk id="58" creationId="{13338BC6-B93E-4A19-9800-D8A9EF8EB808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0" creationId="{DA1846D1-E566-4748-A281-20DACDE39697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1" creationId="{C9FD874B-BFF3-4793-A9B7-DB5D5295534F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3" creationId="{BA2559B0-0BD2-4FAF-9F95-9EDEC051562D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4" creationId="{A0EF6465-89ED-4803-970B-651A0EA54697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6" creationId="{2F258596-D684-4C36-94B0-B44CCE598BF9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7" creationId="{392080E5-5961-4BC9-9CA7-9C2889FE4105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69" creationId="{6B8BF43F-9FEB-4018-ACF6-07438CB5149A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0" creationId="{415D443E-8BF9-4526-B141-A3DD57E57EC1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2" creationId="{F1DDDD90-7CFA-45E8-B5A9-B62C159D5D3A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3" creationId="{8D38DBFB-B793-4D8D-A170-D996957F1E16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5" creationId="{23BEE288-51AE-40ED-928A-B56B36B55DAF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6" creationId="{62E8D662-29C8-479D-926C-F0B5A745FE58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8" creationId="{C03778B1-1156-49F4-91E0-56AAE8892ACC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79" creationId="{DE59EFAA-0DA0-489F-BDBD-49167E00BEA2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1" creationId="{6FDA84C7-300C-4CCE-B860-428BDDBE5866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2" creationId="{BE17C24E-FCFF-4569-9464-17B60275F118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4" creationId="{2B8A324D-5CD5-4894-9B43-2E6BA775415B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5" creationId="{EEC0EBB6-B421-4243-B159-6321CE89AAE6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7" creationId="{4F473F9F-C0BA-47F1-84FB-246C01771639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8" creationId="{6C99D60F-B3FA-428A-AF34-7A2F3CFC70E2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89" creationId="{8E23F169-0694-464A-A8FD-3D41A2E64E70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91" creationId="{1040E872-FDA0-4270-9A7E-ABD1B9490068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92" creationId="{35D47F9D-DA8D-412F-87D1-32C6CDEDC717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94" creationId="{DBBFC58B-D08A-4551-9C91-D0631DF7AC40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95" creationId="{7627689F-8B89-437A-8EDD-AD4898E9CD16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97" creationId="{32857327-E20D-4255-B548-0DA14DF1824D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98" creationId="{4A3ADFB7-5006-4654-B36D-0FF87A3292B6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0" creationId="{EB5EA4C2-88F4-4DA4-936E-A3E5C9F99864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1" creationId="{6156446E-62D5-424C-B767-EFCF7801E638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3" creationId="{68FDB813-6469-472F-B198-FDDFE3A3028D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4" creationId="{FC4F87C1-D8A2-462E-B34E-89E313C6912F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5" creationId="{4C8E8196-8546-4ABC-8B55-6616C86BC4F8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7" creationId="{F92E8064-A217-4318-B675-56CA53EBA12C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08" creationId="{C08B774C-7E0C-44D5-862E-95AE5DEE7975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0" creationId="{A2844BB9-9467-48B7-B0B0-6D0A38ABBB27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1" creationId="{135D0A68-9D0C-4FCE-A0EE-F2E4638AF8E6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3" creationId="{0FD06441-804E-4064-B1C0-7EB3A9CEC002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4" creationId="{C09A62F0-9D48-40A7-950E-D13169BE522D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7" creationId="{87125662-497C-4B0D-ABDD-90D4E8A4CF1C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8" creationId="{FF139F08-7067-478C-95EA-709374F667CB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19" creationId="{AFAAE46E-A280-47D5-B357-0DEFBEDBD1B1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1" creationId="{E8837ACE-8EF5-4790-B10B-668CDCEC8F94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2" creationId="{4352E2C5-1945-474D-8365-F68EE1550369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4" creationId="{45AF1534-CC56-45E5-B166-8C41C3BB55B4}"/>
          </ac:spMkLst>
        </pc:spChg>
        <pc:spChg chg="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5" creationId="{FFBD0955-0796-4E0F-947F-AAB313C8231A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6" creationId="{BB0CCF5C-D901-433F-AF46-A1AEED543271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7" creationId="{44DD2EBF-303A-4378-B371-435E9AF9CA40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8" creationId="{35620082-8E75-499A-8B32-9E2D07B1AF11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29" creationId="{C132AAA5-7820-4D4C-B2C6-87B9BD4B5386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0" creationId="{84751EAB-F9B0-465D-BC30-4910A6ECA563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1" creationId="{25E37C84-CC85-457A-B159-7C7363F8B467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2" creationId="{F68C4640-6AD1-48DE-94D6-7BB160CDD7AE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3" creationId="{079F4A58-0BD9-46F0-9F1C-950853015A9D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4" creationId="{76759D7B-F51D-4C21-BE95-F95A60E0BE40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5" creationId="{44325FF4-F3E2-454D-A9D0-B0D45F3F6860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6" creationId="{B8814E3C-E983-4898-91B3-DEBB524F4534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7" creationId="{D093B782-0019-474C-BEFD-D3BDAD3CA0B6}"/>
          </ac:spMkLst>
        </pc:spChg>
        <pc:spChg chg="add del mod">
          <ac:chgData name="Leandro Waingurt" userId="921a6500-7ae6-4f21-9a3e-9103a9641675" providerId="ADAL" clId="{22DB2D8E-DA91-47C6-969F-4970678AA34D}" dt="2020-07-24T02:30:19.012" v="3973" actId="478"/>
          <ac:spMkLst>
            <pc:docMk/>
            <pc:sldMk cId="500695495" sldId="4635"/>
            <ac:spMk id="138" creationId="{6E833820-A25D-4CAD-804F-EB6B82EBC9BC}"/>
          </ac:spMkLst>
        </pc:spChg>
        <pc:spChg chg="add mod">
          <ac:chgData name="Leandro Waingurt" userId="921a6500-7ae6-4f21-9a3e-9103a9641675" providerId="ADAL" clId="{22DB2D8E-DA91-47C6-969F-4970678AA34D}" dt="2020-07-24T02:30:02.235" v="3972"/>
          <ac:spMkLst>
            <pc:docMk/>
            <pc:sldMk cId="500695495" sldId="4635"/>
            <ac:spMk id="139" creationId="{8299F6AF-9B0D-4947-BB5E-2E930D494553}"/>
          </ac:spMkLst>
        </pc:spChg>
        <pc:grpChg chg="add del">
          <ac:chgData name="Leandro Waingurt" userId="921a6500-7ae6-4f21-9a3e-9103a9641675" providerId="ADAL" clId="{22DB2D8E-DA91-47C6-969F-4970678AA34D}" dt="2020-07-24T02:29:49.454" v="3971" actId="478"/>
          <ac:grpSpMkLst>
            <pc:docMk/>
            <pc:sldMk cId="500695495" sldId="4635"/>
            <ac:grpSpMk id="14" creationId="{33459255-726D-4B05-8002-8BF1F538AC5B}"/>
          </ac:grpSpMkLst>
        </pc:grpChg>
        <pc:grpChg chg="add del">
          <ac:chgData name="Leandro Waingurt" userId="921a6500-7ae6-4f21-9a3e-9103a9641675" providerId="ADAL" clId="{22DB2D8E-DA91-47C6-969F-4970678AA34D}" dt="2020-07-24T02:29:49.454" v="3971" actId="478"/>
          <ac:grpSpMkLst>
            <pc:docMk/>
            <pc:sldMk cId="500695495" sldId="4635"/>
            <ac:grpSpMk id="20" creationId="{C5E6932A-70B9-430B-9BEF-AF64EEC56983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49" creationId="{2BC55443-3F75-4A91-8D52-718C598BE6E0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59" creationId="{8C86D85E-0D8C-41B2-A1E0-879A2FFA5F82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62" creationId="{7CAA26C5-1646-4FDE-B18F-B1F27DF5D71E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65" creationId="{C60E9D31-5259-447F-B0B2-B356B608CD1C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68" creationId="{90DAC46A-355F-4CE1-A007-DA8A3100E5D5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71" creationId="{64E5F7AF-48CE-4995-A1C5-8C5C407E28D4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74" creationId="{A8E28074-ECF8-4BFA-9724-215C006874E2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77" creationId="{4664F858-2ADE-4340-93F6-A75594E1F8FF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80" creationId="{395EB37B-BCFD-4E7E-996C-D5A345780A72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83" creationId="{734E5A4F-7A67-4DBD-9EA1-E58BF4DE1525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86" creationId="{5AC50F59-0155-45C3-9508-49DB76B02511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90" creationId="{DC16B0D7-BF3E-4D5C-805A-A007C624F4B1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93" creationId="{462985A0-15B1-4633-BADB-8B770AF906B2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96" creationId="{2AE6F714-28E1-4B8B-A0C3-A69BF0A3032B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02" creationId="{73758822-9F12-4D10-BD51-7B1733E67013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06" creationId="{15F363EC-0C5A-4AF2-A982-D5D35F4E5518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09" creationId="{13E06A9D-D95B-4674-BF76-E400F6F55176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15" creationId="{B1B6B94D-9B2A-4F02-B3CD-D90C51B3DE53}"/>
          </ac:grpSpMkLst>
        </pc:grpChg>
        <pc:grpChg chg="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16" creationId="{F356F6C3-1735-42CC-A3E3-9A38489F92D4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20" creationId="{5FCD6407-FE45-4342-9EA7-DADA7AC11146}"/>
          </ac:grpSpMkLst>
        </pc:grpChg>
        <pc:grpChg chg="add mod">
          <ac:chgData name="Leandro Waingurt" userId="921a6500-7ae6-4f21-9a3e-9103a9641675" providerId="ADAL" clId="{22DB2D8E-DA91-47C6-969F-4970678AA34D}" dt="2020-07-24T02:30:02.235" v="3972"/>
          <ac:grpSpMkLst>
            <pc:docMk/>
            <pc:sldMk cId="500695495" sldId="4635"/>
            <ac:grpSpMk id="123" creationId="{E070811B-E579-427D-B97B-DD9A2BF4203B}"/>
          </ac:grpSpMkLst>
        </pc:grpChg>
        <pc:picChg chg="add mod">
          <ac:chgData name="Leandro Waingurt" userId="921a6500-7ae6-4f21-9a3e-9103a9641675" providerId="ADAL" clId="{22DB2D8E-DA91-47C6-969F-4970678AA34D}" dt="2020-07-24T02:30:02.235" v="3972"/>
          <ac:picMkLst>
            <pc:docMk/>
            <pc:sldMk cId="500695495" sldId="4635"/>
            <ac:picMk id="112" creationId="{98ABDE05-A6D2-4F99-8291-9E89BAB4CE98}"/>
          </ac:picMkLst>
        </pc:picChg>
        <pc:picChg chg="add mod">
          <ac:chgData name="Leandro Waingurt" userId="921a6500-7ae6-4f21-9a3e-9103a9641675" providerId="ADAL" clId="{22DB2D8E-DA91-47C6-969F-4970678AA34D}" dt="2020-07-24T02:30:02.235" v="3972"/>
          <ac:picMkLst>
            <pc:docMk/>
            <pc:sldMk cId="500695495" sldId="4635"/>
            <ac:picMk id="140" creationId="{F43E06F2-7CD1-48F4-9D13-B5EC44333BAB}"/>
          </ac:picMkLst>
        </pc:picChg>
        <pc:picChg chg="add mod">
          <ac:chgData name="Leandro Waingurt" userId="921a6500-7ae6-4f21-9a3e-9103a9641675" providerId="ADAL" clId="{22DB2D8E-DA91-47C6-969F-4970678AA34D}" dt="2020-07-24T02:30:02.235" v="3972"/>
          <ac:picMkLst>
            <pc:docMk/>
            <pc:sldMk cId="500695495" sldId="4635"/>
            <ac:picMk id="141" creationId="{97F32FF6-E9B4-415E-ABFA-9BA8B0EF70EF}"/>
          </ac:picMkLst>
        </pc:picChg>
        <pc:cxnChg chg="add mod">
          <ac:chgData name="Leandro Waingurt" userId="921a6500-7ae6-4f21-9a3e-9103a9641675" providerId="ADAL" clId="{22DB2D8E-DA91-47C6-969F-4970678AA34D}" dt="2020-07-24T02:30:02.235" v="3972"/>
          <ac:cxnSpMkLst>
            <pc:docMk/>
            <pc:sldMk cId="500695495" sldId="4635"/>
            <ac:cxnSpMk id="45" creationId="{A8C1D2D0-7A91-4E10-BAEA-C8EA4E8C53FF}"/>
          </ac:cxnSpMkLst>
        </pc:cxnChg>
        <pc:cxnChg chg="add mod">
          <ac:chgData name="Leandro Waingurt" userId="921a6500-7ae6-4f21-9a3e-9103a9641675" providerId="ADAL" clId="{22DB2D8E-DA91-47C6-969F-4970678AA34D}" dt="2020-07-24T02:30:02.235" v="3972"/>
          <ac:cxnSpMkLst>
            <pc:docMk/>
            <pc:sldMk cId="500695495" sldId="4635"/>
            <ac:cxnSpMk id="46" creationId="{A0CB7F06-7381-43AF-93E3-ECBA3967D2AD}"/>
          </ac:cxnSpMkLst>
        </pc:cxnChg>
        <pc:cxnChg chg="add mod">
          <ac:chgData name="Leandro Waingurt" userId="921a6500-7ae6-4f21-9a3e-9103a9641675" providerId="ADAL" clId="{22DB2D8E-DA91-47C6-969F-4970678AA34D}" dt="2020-07-24T02:30:02.235" v="3972"/>
          <ac:cxnSpMkLst>
            <pc:docMk/>
            <pc:sldMk cId="500695495" sldId="4635"/>
            <ac:cxnSpMk id="47" creationId="{5D902DA3-ED32-4AF4-83DC-AB7CE10FB39F}"/>
          </ac:cxnSpMkLst>
        </pc:cxnChg>
        <pc:cxnChg chg="add mod">
          <ac:chgData name="Leandro Waingurt" userId="921a6500-7ae6-4f21-9a3e-9103a9641675" providerId="ADAL" clId="{22DB2D8E-DA91-47C6-969F-4970678AA34D}" dt="2020-07-24T02:30:02.235" v="3972"/>
          <ac:cxnSpMkLst>
            <pc:docMk/>
            <pc:sldMk cId="500695495" sldId="4635"/>
            <ac:cxnSpMk id="57" creationId="{D10D2240-360C-496C-8615-210832423E81}"/>
          </ac:cxnSpMkLst>
        </pc:cxnChg>
        <pc:cxnChg chg="add mod">
          <ac:chgData name="Leandro Waingurt" userId="921a6500-7ae6-4f21-9a3e-9103a9641675" providerId="ADAL" clId="{22DB2D8E-DA91-47C6-969F-4970678AA34D}" dt="2020-07-24T02:30:02.235" v="3972"/>
          <ac:cxnSpMkLst>
            <pc:docMk/>
            <pc:sldMk cId="500695495" sldId="4635"/>
            <ac:cxnSpMk id="99" creationId="{C5441F88-6683-4B3C-92E1-B1EE9FBE855A}"/>
          </ac:cxnSpMkLst>
        </pc:cxnChg>
      </pc:sldChg>
      <pc:sldChg chg="addSp delSp modSp add del mod ord">
        <pc:chgData name="Leandro Waingurt" userId="921a6500-7ae6-4f21-9a3e-9103a9641675" providerId="ADAL" clId="{22DB2D8E-DA91-47C6-969F-4970678AA34D}" dt="2020-07-30T00:06:19.851" v="4962" actId="47"/>
        <pc:sldMkLst>
          <pc:docMk/>
          <pc:sldMk cId="1864959909" sldId="4636"/>
        </pc:sldMkLst>
        <pc:spChg chg="mod">
          <ac:chgData name="Leandro Waingurt" userId="921a6500-7ae6-4f21-9a3e-9103a9641675" providerId="ADAL" clId="{22DB2D8E-DA91-47C6-969F-4970678AA34D}" dt="2020-07-24T19:08:18.444" v="4300" actId="6549"/>
          <ac:spMkLst>
            <pc:docMk/>
            <pc:sldMk cId="1864959909" sldId="4636"/>
            <ac:spMk id="2" creationId="{09E78AED-7AFD-4AF2-A99F-5E4E2E98A068}"/>
          </ac:spMkLst>
        </pc:spChg>
        <pc:spChg chg="mod">
          <ac:chgData name="Leandro Waingurt" userId="921a6500-7ae6-4f21-9a3e-9103a9641675" providerId="ADAL" clId="{22DB2D8E-DA91-47C6-969F-4970678AA34D}" dt="2020-07-24T14:41:01.481" v="4271" actId="20577"/>
          <ac:spMkLst>
            <pc:docMk/>
            <pc:sldMk cId="1864959909" sldId="4636"/>
            <ac:spMk id="3" creationId="{FC394AE5-8616-4598-AFD7-4FE8D4744E1B}"/>
          </ac:spMkLst>
        </pc:spChg>
        <pc:spChg chg="del">
          <ac:chgData name="Leandro Waingurt" userId="921a6500-7ae6-4f21-9a3e-9103a9641675" providerId="ADAL" clId="{22DB2D8E-DA91-47C6-969F-4970678AA34D}" dt="2020-07-24T02:34:23.930" v="4078" actId="478"/>
          <ac:spMkLst>
            <pc:docMk/>
            <pc:sldMk cId="1864959909" sldId="4636"/>
            <ac:spMk id="4" creationId="{47EC1FEC-704D-484D-B142-0ECEBFD95BDB}"/>
          </ac:spMkLst>
        </pc:spChg>
        <pc:spChg chg="del">
          <ac:chgData name="Leandro Waingurt" userId="921a6500-7ae6-4f21-9a3e-9103a9641675" providerId="ADAL" clId="{22DB2D8E-DA91-47C6-969F-4970678AA34D}" dt="2020-07-24T02:34:23.930" v="4078" actId="478"/>
          <ac:spMkLst>
            <pc:docMk/>
            <pc:sldMk cId="1864959909" sldId="4636"/>
            <ac:spMk id="6" creationId="{59A9F03A-FA5C-4FEB-AF59-0DA1BB0EBD41}"/>
          </ac:spMkLst>
        </pc:spChg>
        <pc:spChg chg="del">
          <ac:chgData name="Leandro Waingurt" userId="921a6500-7ae6-4f21-9a3e-9103a9641675" providerId="ADAL" clId="{22DB2D8E-DA91-47C6-969F-4970678AA34D}" dt="2020-07-24T02:34:23.930" v="4078" actId="478"/>
          <ac:spMkLst>
            <pc:docMk/>
            <pc:sldMk cId="1864959909" sldId="4636"/>
            <ac:spMk id="7" creationId="{DE1FB0BF-8E1F-4B20-B722-337BDE0FD2C5}"/>
          </ac:spMkLst>
        </pc:spChg>
        <pc:spChg chg="del">
          <ac:chgData name="Leandro Waingurt" userId="921a6500-7ae6-4f21-9a3e-9103a9641675" providerId="ADAL" clId="{22DB2D8E-DA91-47C6-969F-4970678AA34D}" dt="2020-07-24T02:34:23.930" v="4078" actId="478"/>
          <ac:spMkLst>
            <pc:docMk/>
            <pc:sldMk cId="1864959909" sldId="4636"/>
            <ac:spMk id="11" creationId="{D39EA516-4208-4A19-B940-7C8A41B87EC4}"/>
          </ac:spMkLst>
        </pc:spChg>
        <pc:spChg chg="del">
          <ac:chgData name="Leandro Waingurt" userId="921a6500-7ae6-4f21-9a3e-9103a9641675" providerId="ADAL" clId="{22DB2D8E-DA91-47C6-969F-4970678AA34D}" dt="2020-07-24T02:34:23.930" v="4078" actId="478"/>
          <ac:spMkLst>
            <pc:docMk/>
            <pc:sldMk cId="1864959909" sldId="4636"/>
            <ac:spMk id="13" creationId="{3F889743-ED2D-4283-87A1-80D980069844}"/>
          </ac:spMkLst>
        </pc:spChg>
        <pc:graphicFrameChg chg="add del modGraphic">
          <ac:chgData name="Leandro Waingurt" userId="921a6500-7ae6-4f21-9a3e-9103a9641675" providerId="ADAL" clId="{22DB2D8E-DA91-47C6-969F-4970678AA34D}" dt="2020-07-24T02:34:34.127" v="4080" actId="1032"/>
          <ac:graphicFrameMkLst>
            <pc:docMk/>
            <pc:sldMk cId="1864959909" sldId="4636"/>
            <ac:graphicFrameMk id="8" creationId="{D9C479B4-45F3-46CA-BCE8-B67DECEF46D0}"/>
          </ac:graphicFrameMkLst>
        </pc:graphicFrameChg>
        <pc:graphicFrameChg chg="add del mod modGraphic">
          <ac:chgData name="Leandro Waingurt" userId="921a6500-7ae6-4f21-9a3e-9103a9641675" providerId="ADAL" clId="{22DB2D8E-DA91-47C6-969F-4970678AA34D}" dt="2020-07-30T00:02:09.150" v="4887" actId="478"/>
          <ac:graphicFrameMkLst>
            <pc:docMk/>
            <pc:sldMk cId="1864959909" sldId="4636"/>
            <ac:graphicFrameMk id="9" creationId="{A10A8C40-87D7-4A58-A0D0-CD9F2065421F}"/>
          </ac:graphicFrameMkLst>
        </pc:graphicFrameChg>
      </pc:sldChg>
      <pc:sldChg chg="modSp add del mod">
        <pc:chgData name="Leandro Waingurt" userId="921a6500-7ae6-4f21-9a3e-9103a9641675" providerId="ADAL" clId="{22DB2D8E-DA91-47C6-969F-4970678AA34D}" dt="2020-07-24T02:34:17.867" v="4076" actId="47"/>
        <pc:sldMkLst>
          <pc:docMk/>
          <pc:sldMk cId="4154421894" sldId="4636"/>
        </pc:sldMkLst>
        <pc:spChg chg="mod">
          <ac:chgData name="Leandro Waingurt" userId="921a6500-7ae6-4f21-9a3e-9103a9641675" providerId="ADAL" clId="{22DB2D8E-DA91-47C6-969F-4970678AA34D}" dt="2020-07-24T02:34:12.951" v="4075" actId="1076"/>
          <ac:spMkLst>
            <pc:docMk/>
            <pc:sldMk cId="4154421894" sldId="4636"/>
            <ac:spMk id="3" creationId="{FC394AE5-8616-4598-AFD7-4FE8D4744E1B}"/>
          </ac:spMkLst>
        </pc:spChg>
        <pc:graphicFrameChg chg="mod">
          <ac:chgData name="Leandro Waingurt" userId="921a6500-7ae6-4f21-9a3e-9103a9641675" providerId="ADAL" clId="{22DB2D8E-DA91-47C6-969F-4970678AA34D}" dt="2020-07-24T02:34:08.086" v="4073"/>
          <ac:graphicFrameMkLst>
            <pc:docMk/>
            <pc:sldMk cId="4154421894" sldId="4636"/>
            <ac:graphicFrameMk id="8" creationId="{4F24CFA0-E734-4B45-B52D-A5DFA939FAA7}"/>
          </ac:graphicFrameMkLst>
        </pc:graphicFrameChg>
      </pc:sldChg>
      <pc:sldChg chg="modSp add del mod">
        <pc:chgData name="Leandro Waingurt" userId="921a6500-7ae6-4f21-9a3e-9103a9641675" providerId="ADAL" clId="{22DB2D8E-DA91-47C6-969F-4970678AA34D}" dt="2020-07-30T03:33:16.407" v="7679" actId="47"/>
        <pc:sldMkLst>
          <pc:docMk/>
          <pc:sldMk cId="2014096858" sldId="4637"/>
        </pc:sldMkLst>
        <pc:spChg chg="mod">
          <ac:chgData name="Leandro Waingurt" userId="921a6500-7ae6-4f21-9a3e-9103a9641675" providerId="ADAL" clId="{22DB2D8E-DA91-47C6-969F-4970678AA34D}" dt="2020-07-24T03:05:56.996" v="4203" actId="20577"/>
          <ac:spMkLst>
            <pc:docMk/>
            <pc:sldMk cId="2014096858" sldId="4637"/>
            <ac:spMk id="2" creationId="{1A89BCA2-8AF0-4622-B713-26DBE0F3D1DC}"/>
          </ac:spMkLst>
        </pc:spChg>
      </pc:sldChg>
      <pc:sldChg chg="modSp add mod">
        <pc:chgData name="Leandro Waingurt" userId="921a6500-7ae6-4f21-9a3e-9103a9641675" providerId="ADAL" clId="{22DB2D8E-DA91-47C6-969F-4970678AA34D}" dt="2020-07-30T17:26:01.687" v="8021" actId="1076"/>
        <pc:sldMkLst>
          <pc:docMk/>
          <pc:sldMk cId="1911657278" sldId="4638"/>
        </pc:sldMkLst>
        <pc:spChg chg="mod">
          <ac:chgData name="Leandro Waingurt" userId="921a6500-7ae6-4f21-9a3e-9103a9641675" providerId="ADAL" clId="{22DB2D8E-DA91-47C6-969F-4970678AA34D}" dt="2020-07-30T17:26:01.687" v="8021" actId="1076"/>
          <ac:spMkLst>
            <pc:docMk/>
            <pc:sldMk cId="1911657278" sldId="4638"/>
            <ac:spMk id="2" creationId="{1A89BCA2-8AF0-4622-B713-26DBE0F3D1DC}"/>
          </ac:spMkLst>
        </pc:spChg>
      </pc:sldChg>
      <pc:sldChg chg="addSp delSp modSp add mod">
        <pc:chgData name="Leandro Waingurt" userId="921a6500-7ae6-4f21-9a3e-9103a9641675" providerId="ADAL" clId="{22DB2D8E-DA91-47C6-969F-4970678AA34D}" dt="2020-08-03T14:00:03.234" v="8262" actId="207"/>
        <pc:sldMkLst>
          <pc:docMk/>
          <pc:sldMk cId="865929415" sldId="4698"/>
        </pc:sldMkLst>
        <pc:spChg chg="add del mod ord">
          <ac:chgData name="Leandro Waingurt" userId="921a6500-7ae6-4f21-9a3e-9103a9641675" providerId="ADAL" clId="{22DB2D8E-DA91-47C6-969F-4970678AA34D}" dt="2020-08-03T13:57:24.907" v="8255" actId="11529"/>
          <ac:spMkLst>
            <pc:docMk/>
            <pc:sldMk cId="865929415" sldId="4698"/>
            <ac:spMk id="3" creationId="{03BE320E-CC51-4BE4-AF88-C198D3E4EC3F}"/>
          </ac:spMkLst>
        </pc:spChg>
        <pc:spChg chg="mod">
          <ac:chgData name="Leandro Waingurt" userId="921a6500-7ae6-4f21-9a3e-9103a9641675" providerId="ADAL" clId="{22DB2D8E-DA91-47C6-969F-4970678AA34D}" dt="2020-08-03T13:59:44.044" v="8261" actId="207"/>
          <ac:spMkLst>
            <pc:docMk/>
            <pc:sldMk cId="865929415" sldId="4698"/>
            <ac:spMk id="25" creationId="{8CB26CDD-0AEB-4280-9920-F792A8706114}"/>
          </ac:spMkLst>
        </pc:spChg>
        <pc:spChg chg="mod ord">
          <ac:chgData name="Leandro Waingurt" userId="921a6500-7ae6-4f21-9a3e-9103a9641675" providerId="ADAL" clId="{22DB2D8E-DA91-47C6-969F-4970678AA34D}" dt="2020-08-03T13:58:02.371" v="8258" actId="207"/>
          <ac:spMkLst>
            <pc:docMk/>
            <pc:sldMk cId="865929415" sldId="4698"/>
            <ac:spMk id="26" creationId="{B9D6D58B-7E65-448C-A800-F1894E285B30}"/>
          </ac:spMkLst>
        </pc:spChg>
        <pc:spChg chg="mod">
          <ac:chgData name="Leandro Waingurt" userId="921a6500-7ae6-4f21-9a3e-9103a9641675" providerId="ADAL" clId="{22DB2D8E-DA91-47C6-969F-4970678AA34D}" dt="2020-08-03T14:00:03.234" v="8262" actId="207"/>
          <ac:spMkLst>
            <pc:docMk/>
            <pc:sldMk cId="865929415" sldId="4698"/>
            <ac:spMk id="31" creationId="{BA5A0424-48CA-4EAB-BD86-9A1717DE5FE7}"/>
          </ac:spMkLst>
        </pc:spChg>
        <pc:spChg chg="mod">
          <ac:chgData name="Leandro Waingurt" userId="921a6500-7ae6-4f21-9a3e-9103a9641675" providerId="ADAL" clId="{22DB2D8E-DA91-47C6-969F-4970678AA34D}" dt="2020-07-30T17:27:07.880" v="8022" actId="403"/>
          <ac:spMkLst>
            <pc:docMk/>
            <pc:sldMk cId="865929415" sldId="4698"/>
            <ac:spMk id="35" creationId="{B1F44A36-5F07-4804-A01B-88F9815DB44A}"/>
          </ac:spMkLst>
        </pc:spChg>
        <pc:spChg chg="add del ord">
          <ac:chgData name="Leandro Waingurt" userId="921a6500-7ae6-4f21-9a3e-9103a9641675" providerId="ADAL" clId="{22DB2D8E-DA91-47C6-969F-4970678AA34D}" dt="2020-08-03T13:58:09.473" v="8259" actId="478"/>
          <ac:spMkLst>
            <pc:docMk/>
            <pc:sldMk cId="865929415" sldId="4698"/>
            <ac:spMk id="36" creationId="{23FAF1BB-0D2F-4DF3-86BE-D8996DCDACD7}"/>
          </ac:spMkLst>
        </pc:spChg>
      </pc:sldChg>
      <pc:sldChg chg="add del">
        <pc:chgData name="Leandro Waingurt" userId="921a6500-7ae6-4f21-9a3e-9103a9641675" providerId="ADAL" clId="{22DB2D8E-DA91-47C6-969F-4970678AA34D}" dt="2020-07-30T00:07:47.594" v="4972" actId="47"/>
        <pc:sldMkLst>
          <pc:docMk/>
          <pc:sldMk cId="1074095185" sldId="4699"/>
        </pc:sldMkLst>
      </pc:sldChg>
      <pc:sldChg chg="addSp delSp modSp add mod">
        <pc:chgData name="Leandro Waingurt" userId="921a6500-7ae6-4f21-9a3e-9103a9641675" providerId="ADAL" clId="{22DB2D8E-DA91-47C6-969F-4970678AA34D}" dt="2020-08-03T16:33:59.451" v="8569" actId="1076"/>
        <pc:sldMkLst>
          <pc:docMk/>
          <pc:sldMk cId="2879413308" sldId="4700"/>
        </pc:sldMkLst>
        <pc:spChg chg="mod">
          <ac:chgData name="Leandro Waingurt" userId="921a6500-7ae6-4f21-9a3e-9103a9641675" providerId="ADAL" clId="{22DB2D8E-DA91-47C6-969F-4970678AA34D}" dt="2020-08-03T16:33:55.768" v="8568" actId="1076"/>
          <ac:spMkLst>
            <pc:docMk/>
            <pc:sldMk cId="2879413308" sldId="4700"/>
            <ac:spMk id="2" creationId="{020684B2-85E6-4316-997A-4F98CE9AB3E0}"/>
          </ac:spMkLst>
        </pc:spChg>
        <pc:spChg chg="mod">
          <ac:chgData name="Leandro Waingurt" userId="921a6500-7ae6-4f21-9a3e-9103a9641675" providerId="ADAL" clId="{22DB2D8E-DA91-47C6-969F-4970678AA34D}" dt="2020-07-30T00:07:05.216" v="4965" actId="123"/>
          <ac:spMkLst>
            <pc:docMk/>
            <pc:sldMk cId="2879413308" sldId="4700"/>
            <ac:spMk id="5" creationId="{1EE374ED-FC0D-4231-A686-8A488FA81CA7}"/>
          </ac:spMkLst>
        </pc:spChg>
        <pc:spChg chg="add del mod">
          <ac:chgData name="Leandro Waingurt" userId="921a6500-7ae6-4f21-9a3e-9103a9641675" providerId="ADAL" clId="{22DB2D8E-DA91-47C6-969F-4970678AA34D}" dt="2020-07-30T00:03:25.318" v="4892"/>
          <ac:spMkLst>
            <pc:docMk/>
            <pc:sldMk cId="2879413308" sldId="4700"/>
            <ac:spMk id="6" creationId="{A2D5ECB4-AE70-435F-AF3E-FED2BF5485A2}"/>
          </ac:spMkLst>
        </pc:spChg>
        <pc:spChg chg="add del mod">
          <ac:chgData name="Leandro Waingurt" userId="921a6500-7ae6-4f21-9a3e-9103a9641675" providerId="ADAL" clId="{22DB2D8E-DA91-47C6-969F-4970678AA34D}" dt="2020-08-03T14:08:29.420" v="8508" actId="478"/>
          <ac:spMkLst>
            <pc:docMk/>
            <pc:sldMk cId="2879413308" sldId="4700"/>
            <ac:spMk id="6" creationId="{EE1748EB-710E-4A61-B86F-21D28DEFEFD5}"/>
          </ac:spMkLst>
        </pc:spChg>
        <pc:spChg chg="add del mod">
          <ac:chgData name="Leandro Waingurt" userId="921a6500-7ae6-4f21-9a3e-9103a9641675" providerId="ADAL" clId="{22DB2D8E-DA91-47C6-969F-4970678AA34D}" dt="2020-08-03T14:06:08.838" v="8428" actId="478"/>
          <ac:spMkLst>
            <pc:docMk/>
            <pc:sldMk cId="2879413308" sldId="4700"/>
            <ac:spMk id="7" creationId="{34CCA4EF-BEBE-4A8A-BE85-E90565F009F2}"/>
          </ac:spMkLst>
        </pc:spChg>
        <pc:spChg chg="add del mod">
          <ac:chgData name="Leandro Waingurt" userId="921a6500-7ae6-4f21-9a3e-9103a9641675" providerId="ADAL" clId="{22DB2D8E-DA91-47C6-969F-4970678AA34D}" dt="2020-08-03T14:08:24.007" v="8502" actId="478"/>
          <ac:spMkLst>
            <pc:docMk/>
            <pc:sldMk cId="2879413308" sldId="4700"/>
            <ac:spMk id="9" creationId="{43AB4CED-EC14-4AC7-B44E-8ADE3BDD54B6}"/>
          </ac:spMkLst>
        </pc:spChg>
        <pc:spChg chg="add del mod">
          <ac:chgData name="Leandro Waingurt" userId="921a6500-7ae6-4f21-9a3e-9103a9641675" providerId="ADAL" clId="{22DB2D8E-DA91-47C6-969F-4970678AA34D}" dt="2020-08-03T14:08:28.591" v="8507" actId="478"/>
          <ac:spMkLst>
            <pc:docMk/>
            <pc:sldMk cId="2879413308" sldId="4700"/>
            <ac:spMk id="11" creationId="{8AB6DA38-D45A-4618-918C-58B3DE5D2CCC}"/>
          </ac:spMkLst>
        </pc:spChg>
        <pc:spChg chg="add del mod">
          <ac:chgData name="Leandro Waingurt" userId="921a6500-7ae6-4f21-9a3e-9103a9641675" providerId="ADAL" clId="{22DB2D8E-DA91-47C6-969F-4970678AA34D}" dt="2020-08-03T14:08:26.631" v="8505" actId="478"/>
          <ac:spMkLst>
            <pc:docMk/>
            <pc:sldMk cId="2879413308" sldId="4700"/>
            <ac:spMk id="13" creationId="{D46908AF-4D6E-487F-B700-04FF9B6A7F3B}"/>
          </ac:spMkLst>
        </pc:spChg>
        <pc:spChg chg="add del mod">
          <ac:chgData name="Leandro Waingurt" userId="921a6500-7ae6-4f21-9a3e-9103a9641675" providerId="ADAL" clId="{22DB2D8E-DA91-47C6-969F-4970678AA34D}" dt="2020-08-03T14:08:30.181" v="8509" actId="478"/>
          <ac:spMkLst>
            <pc:docMk/>
            <pc:sldMk cId="2879413308" sldId="4700"/>
            <ac:spMk id="15" creationId="{BDF7BF7D-E999-43F3-961F-A535BB146BD0}"/>
          </ac:spMkLst>
        </pc:spChg>
        <pc:graphicFrameChg chg="add mod modGraphic">
          <ac:chgData name="Leandro Waingurt" userId="921a6500-7ae6-4f21-9a3e-9103a9641675" providerId="ADAL" clId="{22DB2D8E-DA91-47C6-969F-4970678AA34D}" dt="2020-08-03T16:33:59.451" v="8569" actId="1076"/>
          <ac:graphicFrameMkLst>
            <pc:docMk/>
            <pc:sldMk cId="2879413308" sldId="4700"/>
            <ac:graphicFrameMk id="20" creationId="{F7D3505D-54FE-449F-BE5D-E91031A75618}"/>
          </ac:graphicFrameMkLst>
        </pc:graphicFrameChg>
        <pc:cxnChg chg="add del mod">
          <ac:chgData name="Leandro Waingurt" userId="921a6500-7ae6-4f21-9a3e-9103a9641675" providerId="ADAL" clId="{22DB2D8E-DA91-47C6-969F-4970678AA34D}" dt="2020-08-03T14:08:25.147" v="8503" actId="478"/>
          <ac:cxnSpMkLst>
            <pc:docMk/>
            <pc:sldMk cId="2879413308" sldId="4700"/>
            <ac:cxnSpMk id="17" creationId="{DBFED73C-A852-4CFB-94AC-B49BA2D6D5B8}"/>
          </ac:cxnSpMkLst>
        </pc:cxnChg>
        <pc:cxnChg chg="add del mod">
          <ac:chgData name="Leandro Waingurt" userId="921a6500-7ae6-4f21-9a3e-9103a9641675" providerId="ADAL" clId="{22DB2D8E-DA91-47C6-969F-4970678AA34D}" dt="2020-08-03T14:08:25.983" v="8504" actId="478"/>
          <ac:cxnSpMkLst>
            <pc:docMk/>
            <pc:sldMk cId="2879413308" sldId="4700"/>
            <ac:cxnSpMk id="19" creationId="{B13927EC-2CC8-45FC-AE8B-36421330CC4C}"/>
          </ac:cxnSpMkLst>
        </pc:cxnChg>
      </pc:sldChg>
      <pc:sldChg chg="add del">
        <pc:chgData name="Leandro Waingurt" userId="921a6500-7ae6-4f21-9a3e-9103a9641675" providerId="ADAL" clId="{22DB2D8E-DA91-47C6-969F-4970678AA34D}" dt="2020-07-30T00:54:49.488" v="5223" actId="47"/>
        <pc:sldMkLst>
          <pc:docMk/>
          <pc:sldMk cId="1552230950" sldId="4701"/>
        </pc:sldMkLst>
      </pc:sldChg>
      <pc:sldChg chg="addSp delSp modSp add mod">
        <pc:chgData name="Leandro Waingurt" userId="921a6500-7ae6-4f21-9a3e-9103a9641675" providerId="ADAL" clId="{22DB2D8E-DA91-47C6-969F-4970678AA34D}" dt="2020-08-03T17:01:18.017" v="9136" actId="20577"/>
        <pc:sldMkLst>
          <pc:docMk/>
          <pc:sldMk cId="3391472646" sldId="4701"/>
        </pc:sldMkLst>
        <pc:spChg chg="add mod">
          <ac:chgData name="Leandro Waingurt" userId="921a6500-7ae6-4f21-9a3e-9103a9641675" providerId="ADAL" clId="{22DB2D8E-DA91-47C6-969F-4970678AA34D}" dt="2020-08-03T17:01:07.187" v="9135" actId="20577"/>
          <ac:spMkLst>
            <pc:docMk/>
            <pc:sldMk cId="3391472646" sldId="4701"/>
            <ac:spMk id="2" creationId="{8CA34559-FF5C-437B-9C1F-602773DBEBBC}"/>
          </ac:spMkLst>
        </pc:spChg>
        <pc:spChg chg="mod">
          <ac:chgData name="Leandro Waingurt" userId="921a6500-7ae6-4f21-9a3e-9103a9641675" providerId="ADAL" clId="{22DB2D8E-DA91-47C6-969F-4970678AA34D}" dt="2020-08-03T17:01:18.017" v="9136" actId="20577"/>
          <ac:spMkLst>
            <pc:docMk/>
            <pc:sldMk cId="3391472646" sldId="4701"/>
            <ac:spMk id="20" creationId="{5DD90D17-C2C2-EE40-B765-0F80A54A8580}"/>
          </ac:spMkLst>
        </pc:spChg>
        <pc:spChg chg="mod">
          <ac:chgData name="Leandro Waingurt" userId="921a6500-7ae6-4f21-9a3e-9103a9641675" providerId="ADAL" clId="{22DB2D8E-DA91-47C6-969F-4970678AA34D}" dt="2020-07-30T02:54:00.489" v="6861" actId="6549"/>
          <ac:spMkLst>
            <pc:docMk/>
            <pc:sldMk cId="3391472646" sldId="4701"/>
            <ac:spMk id="37" creationId="{F7FC9ECE-BD95-E548-A085-32C73D4C3410}"/>
          </ac:spMkLst>
        </pc:spChg>
        <pc:spChg chg="mod">
          <ac:chgData name="Leandro Waingurt" userId="921a6500-7ae6-4f21-9a3e-9103a9641675" providerId="ADAL" clId="{22DB2D8E-DA91-47C6-969F-4970678AA34D}" dt="2020-07-30T02:58:24.444" v="7014" actId="20577"/>
          <ac:spMkLst>
            <pc:docMk/>
            <pc:sldMk cId="3391472646" sldId="4701"/>
            <ac:spMk id="38" creationId="{044256B2-B481-AB42-8EB6-8DEB9CA3A2AC}"/>
          </ac:spMkLst>
        </pc:spChg>
        <pc:grpChg chg="del">
          <ac:chgData name="Leandro Waingurt" userId="921a6500-7ae6-4f21-9a3e-9103a9641675" providerId="ADAL" clId="{22DB2D8E-DA91-47C6-969F-4970678AA34D}" dt="2020-07-30T02:54:03.253" v="6862" actId="478"/>
          <ac:grpSpMkLst>
            <pc:docMk/>
            <pc:sldMk cId="3391472646" sldId="4701"/>
            <ac:grpSpMk id="23" creationId="{0C14E5C8-110B-4DED-B6ED-0C6D6D6C1B61}"/>
          </ac:grpSpMkLst>
        </pc:grpChg>
        <pc:graphicFrameChg chg="add mod">
          <ac:chgData name="Leandro Waingurt" userId="921a6500-7ae6-4f21-9a3e-9103a9641675" providerId="ADAL" clId="{22DB2D8E-DA91-47C6-969F-4970678AA34D}" dt="2020-07-30T03:11:24.389" v="7128" actId="14100"/>
          <ac:graphicFrameMkLst>
            <pc:docMk/>
            <pc:sldMk cId="3391472646" sldId="4701"/>
            <ac:graphicFrameMk id="5" creationId="{4208280A-4FD7-472D-BD70-7FA546F81BD2}"/>
          </ac:graphicFrameMkLst>
        </pc:graphicFrameChg>
        <pc:picChg chg="del">
          <ac:chgData name="Leandro Waingurt" userId="921a6500-7ae6-4f21-9a3e-9103a9641675" providerId="ADAL" clId="{22DB2D8E-DA91-47C6-969F-4970678AA34D}" dt="2020-07-30T02:52:50.977" v="6822" actId="478"/>
          <ac:picMkLst>
            <pc:docMk/>
            <pc:sldMk cId="3391472646" sldId="4701"/>
            <ac:picMk id="2" creationId="{661E7DEC-AD42-46B5-BDEE-76905397421C}"/>
          </ac:picMkLst>
        </pc:picChg>
        <pc:picChg chg="add mod">
          <ac:chgData name="Leandro Waingurt" userId="921a6500-7ae6-4f21-9a3e-9103a9641675" providerId="ADAL" clId="{22DB2D8E-DA91-47C6-969F-4970678AA34D}" dt="2020-07-30T02:53:02.984" v="6824" actId="1076"/>
          <ac:picMkLst>
            <pc:docMk/>
            <pc:sldMk cId="3391472646" sldId="4701"/>
            <ac:picMk id="4" creationId="{73C0302C-BE05-457E-9538-2FA90AE4F30D}"/>
          </ac:picMkLst>
        </pc:picChg>
      </pc:sldChg>
      <pc:sldChg chg="add del">
        <pc:chgData name="Leandro Waingurt" userId="921a6500-7ae6-4f21-9a3e-9103a9641675" providerId="ADAL" clId="{22DB2D8E-DA91-47C6-969F-4970678AA34D}" dt="2020-07-30T02:00:02.160" v="5773" actId="47"/>
        <pc:sldMkLst>
          <pc:docMk/>
          <pc:sldMk cId="4043686316" sldId="4701"/>
        </pc:sldMkLst>
      </pc:sldChg>
      <pc:sldChg chg="modSp add mod modShow">
        <pc:chgData name="Leandro Waingurt" userId="921a6500-7ae6-4f21-9a3e-9103a9641675" providerId="ADAL" clId="{22DB2D8E-DA91-47C6-969F-4970678AA34D}" dt="2020-08-03T17:07:12.202" v="9140" actId="729"/>
        <pc:sldMkLst>
          <pc:docMk/>
          <pc:sldMk cId="3963959860" sldId="4702"/>
        </pc:sldMkLst>
        <pc:spChg chg="mod">
          <ac:chgData name="Leandro Waingurt" userId="921a6500-7ae6-4f21-9a3e-9103a9641675" providerId="ADAL" clId="{22DB2D8E-DA91-47C6-969F-4970678AA34D}" dt="2020-07-30T17:25:22.052" v="8018" actId="1076"/>
          <ac:spMkLst>
            <pc:docMk/>
            <pc:sldMk cId="3963959860" sldId="4702"/>
            <ac:spMk id="2" creationId="{1A89BCA2-8AF0-4622-B713-26DBE0F3D1DC}"/>
          </ac:spMkLst>
        </pc:spChg>
      </pc:sldChg>
      <pc:sldChg chg="addSp delSp modSp add mod">
        <pc:chgData name="Leandro Waingurt" userId="921a6500-7ae6-4f21-9a3e-9103a9641675" providerId="ADAL" clId="{22DB2D8E-DA91-47C6-969F-4970678AA34D}" dt="2020-08-03T17:01:47.660" v="9138" actId="6549"/>
        <pc:sldMkLst>
          <pc:docMk/>
          <pc:sldMk cId="2322296473" sldId="4703"/>
        </pc:sldMkLst>
        <pc:spChg chg="del">
          <ac:chgData name="Leandro Waingurt" userId="921a6500-7ae6-4f21-9a3e-9103a9641675" providerId="ADAL" clId="{22DB2D8E-DA91-47C6-969F-4970678AA34D}" dt="2020-07-30T17:29:20.911" v="8032" actId="478"/>
          <ac:spMkLst>
            <pc:docMk/>
            <pc:sldMk cId="2322296473" sldId="4703"/>
            <ac:spMk id="2" creationId="{020684B2-85E6-4316-997A-4F98CE9AB3E0}"/>
          </ac:spMkLst>
        </pc:spChg>
        <pc:spChg chg="add">
          <ac:chgData name="Leandro Waingurt" userId="921a6500-7ae6-4f21-9a3e-9103a9641675" providerId="ADAL" clId="{22DB2D8E-DA91-47C6-969F-4970678AA34D}" dt="2020-08-03T14:01:21.837" v="8273" actId="22"/>
          <ac:spMkLst>
            <pc:docMk/>
            <pc:sldMk cId="2322296473" sldId="4703"/>
            <ac:spMk id="2" creationId="{87D1265D-D3CD-45DC-A1F4-A4F7F233F53A}"/>
          </ac:spMkLst>
        </pc:spChg>
        <pc:spChg chg="del">
          <ac:chgData name="Leandro Waingurt" userId="921a6500-7ae6-4f21-9a3e-9103a9641675" providerId="ADAL" clId="{22DB2D8E-DA91-47C6-969F-4970678AA34D}" dt="2020-07-30T17:29:22.721" v="8033" actId="478"/>
          <ac:spMkLst>
            <pc:docMk/>
            <pc:sldMk cId="2322296473" sldId="4703"/>
            <ac:spMk id="5" creationId="{1EE374ED-FC0D-4231-A686-8A488FA81CA7}"/>
          </ac:spMkLst>
        </pc:spChg>
        <pc:spChg chg="del">
          <ac:chgData name="Leandro Waingurt" userId="921a6500-7ae6-4f21-9a3e-9103a9641675" providerId="ADAL" clId="{22DB2D8E-DA91-47C6-969F-4970678AA34D}" dt="2020-07-30T17:29:25.319" v="8034" actId="478"/>
          <ac:spMkLst>
            <pc:docMk/>
            <pc:sldMk cId="2322296473" sldId="4703"/>
            <ac:spMk id="7" creationId="{34CCA4EF-BEBE-4A8A-BE85-E90565F009F2}"/>
          </ac:spMkLst>
        </pc:spChg>
        <pc:spChg chg="add del mod">
          <ac:chgData name="Leandro Waingurt" userId="921a6500-7ae6-4f21-9a3e-9103a9641675" providerId="ADAL" clId="{22DB2D8E-DA91-47C6-969F-4970678AA34D}" dt="2020-07-30T17:29:26.809" v="8035" actId="478"/>
          <ac:spMkLst>
            <pc:docMk/>
            <pc:sldMk cId="2322296473" sldId="4703"/>
            <ac:spMk id="8" creationId="{4F442B77-C5F0-46B5-A78C-801AE9EDADA3}"/>
          </ac:spMkLst>
        </pc:spChg>
        <pc:spChg chg="add mod">
          <ac:chgData name="Leandro Waingurt" userId="921a6500-7ae6-4f21-9a3e-9103a9641675" providerId="ADAL" clId="{22DB2D8E-DA91-47C6-969F-4970678AA34D}" dt="2020-08-03T17:01:47.660" v="9138" actId="6549"/>
          <ac:spMkLst>
            <pc:docMk/>
            <pc:sldMk cId="2322296473" sldId="4703"/>
            <ac:spMk id="9" creationId="{9B825F62-A653-4344-B2D0-3CB79E0BCFC0}"/>
          </ac:spMkLst>
        </pc:spChg>
      </pc:sldChg>
      <pc:sldChg chg="add del">
        <pc:chgData name="Leandro Waingurt" userId="921a6500-7ae6-4f21-9a3e-9103a9641675" providerId="ADAL" clId="{22DB2D8E-DA91-47C6-969F-4970678AA34D}" dt="2020-08-03T16:33:31.627" v="8564" actId="47"/>
        <pc:sldMkLst>
          <pc:docMk/>
          <pc:sldMk cId="3717995585" sldId="4704"/>
        </pc:sldMkLst>
      </pc:sldChg>
      <pc:sldChg chg="modSp add mod">
        <pc:chgData name="Leandro Waingurt" userId="921a6500-7ae6-4f21-9a3e-9103a9641675" providerId="ADAL" clId="{22DB2D8E-DA91-47C6-969F-4970678AA34D}" dt="2020-08-03T16:39:01.947" v="8908" actId="113"/>
        <pc:sldMkLst>
          <pc:docMk/>
          <pc:sldMk cId="4204796632" sldId="4704"/>
        </pc:sldMkLst>
        <pc:spChg chg="mod">
          <ac:chgData name="Leandro Waingurt" userId="921a6500-7ae6-4f21-9a3e-9103a9641675" providerId="ADAL" clId="{22DB2D8E-DA91-47C6-969F-4970678AA34D}" dt="2020-08-03T16:39:01.947" v="8908" actId="113"/>
          <ac:spMkLst>
            <pc:docMk/>
            <pc:sldMk cId="4204796632" sldId="4704"/>
            <ac:spMk id="9" creationId="{9B825F62-A653-4344-B2D0-3CB79E0BCFC0}"/>
          </ac:spMkLst>
        </pc:spChg>
      </pc:sldChg>
      <pc:sldMasterChg chg="delSldLayout">
        <pc:chgData name="Leandro Waingurt" userId="921a6500-7ae6-4f21-9a3e-9103a9641675" providerId="ADAL" clId="{22DB2D8E-DA91-47C6-969F-4970678AA34D}" dt="2020-07-30T02:59:17.656" v="7023" actId="47"/>
        <pc:sldMasterMkLst>
          <pc:docMk/>
          <pc:sldMasterMk cId="4198546379" sldId="2147483678"/>
        </pc:sldMasterMkLst>
        <pc:sldLayoutChg chg="del">
          <pc:chgData name="Leandro Waingurt" userId="921a6500-7ae6-4f21-9a3e-9103a9641675" providerId="ADAL" clId="{22DB2D8E-DA91-47C6-969F-4970678AA34D}" dt="2020-07-29T23:39:36.998" v="4784" actId="47"/>
          <pc:sldLayoutMkLst>
            <pc:docMk/>
            <pc:sldMasterMk cId="4198546379" sldId="2147483678"/>
            <pc:sldLayoutMk cId="818550597" sldId="2147483726"/>
          </pc:sldLayoutMkLst>
        </pc:sldLayoutChg>
        <pc:sldLayoutChg chg="del">
          <pc:chgData name="Leandro Waingurt" userId="921a6500-7ae6-4f21-9a3e-9103a9641675" providerId="ADAL" clId="{22DB2D8E-DA91-47C6-969F-4970678AA34D}" dt="2020-07-30T02:59:17.656" v="7023" actId="47"/>
          <pc:sldLayoutMkLst>
            <pc:docMk/>
            <pc:sldMasterMk cId="4198546379" sldId="2147483678"/>
            <pc:sldLayoutMk cId="2919048670" sldId="2147483727"/>
          </pc:sldLayoutMkLst>
        </pc:sldLayoutChg>
      </pc:sldMasterChg>
    </pc:docChg>
  </pc:docChgLst>
  <pc:docChgLst>
    <pc:chgData name="Leandro Waingurt" userId="921a6500-7ae6-4f21-9a3e-9103a9641675" providerId="ADAL" clId="{8583173A-E829-4972-BAF0-AD92052E9B57}"/>
    <pc:docChg chg="undo custSel addSld delSld modSld sldOrd">
      <pc:chgData name="Leandro Waingurt" userId="921a6500-7ae6-4f21-9a3e-9103a9641675" providerId="ADAL" clId="{8583173A-E829-4972-BAF0-AD92052E9B57}" dt="2020-04-17T17:26:17.848" v="4500" actId="20577"/>
      <pc:docMkLst>
        <pc:docMk/>
      </pc:docMkLst>
      <pc:sldChg chg="modSp mod">
        <pc:chgData name="Leandro Waingurt" userId="921a6500-7ae6-4f21-9a3e-9103a9641675" providerId="ADAL" clId="{8583173A-E829-4972-BAF0-AD92052E9B57}" dt="2020-04-12T13:36:09.987" v="16" actId="1076"/>
        <pc:sldMkLst>
          <pc:docMk/>
          <pc:sldMk cId="2643498393" sldId="260"/>
        </pc:sldMkLst>
        <pc:spChg chg="mod">
          <ac:chgData name="Leandro Waingurt" userId="921a6500-7ae6-4f21-9a3e-9103a9641675" providerId="ADAL" clId="{8583173A-E829-4972-BAF0-AD92052E9B57}" dt="2020-04-12T13:36:09.987" v="16" actId="1076"/>
          <ac:spMkLst>
            <pc:docMk/>
            <pc:sldMk cId="2643498393" sldId="260"/>
            <ac:spMk id="2" creationId="{586BA930-2E5B-4192-883C-F9697F0400C4}"/>
          </ac:spMkLst>
        </pc:spChg>
      </pc:sldChg>
      <pc:sldChg chg="modSp mod">
        <pc:chgData name="Leandro Waingurt" userId="921a6500-7ae6-4f21-9a3e-9103a9641675" providerId="ADAL" clId="{8583173A-E829-4972-BAF0-AD92052E9B57}" dt="2020-04-12T17:05:54.606" v="240" actId="20577"/>
        <pc:sldMkLst>
          <pc:docMk/>
          <pc:sldMk cId="404717017" sldId="263"/>
        </pc:sldMkLst>
        <pc:spChg chg="mod">
          <ac:chgData name="Leandro Waingurt" userId="921a6500-7ae6-4f21-9a3e-9103a9641675" providerId="ADAL" clId="{8583173A-E829-4972-BAF0-AD92052E9B57}" dt="2020-04-12T17:05:50.814" v="238" actId="20577"/>
          <ac:spMkLst>
            <pc:docMk/>
            <pc:sldMk cId="404717017" sldId="263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5:54.606" v="240" actId="20577"/>
          <ac:spMkLst>
            <pc:docMk/>
            <pc:sldMk cId="404717017" sldId="263"/>
            <ac:spMk id="6" creationId="{52BC1E6D-2A99-4F37-8D3E-63C8585AC5E6}"/>
          </ac:spMkLst>
        </pc:spChg>
      </pc:sldChg>
      <pc:sldChg chg="modSp mod">
        <pc:chgData name="Leandro Waingurt" userId="921a6500-7ae6-4f21-9a3e-9103a9641675" providerId="ADAL" clId="{8583173A-E829-4972-BAF0-AD92052E9B57}" dt="2020-04-16T17:51:48.211" v="4456" actId="108"/>
        <pc:sldMkLst>
          <pc:docMk/>
          <pc:sldMk cId="2918620029" sldId="265"/>
        </pc:sldMkLst>
        <pc:spChg chg="mod">
          <ac:chgData name="Leandro Waingurt" userId="921a6500-7ae6-4f21-9a3e-9103a9641675" providerId="ADAL" clId="{8583173A-E829-4972-BAF0-AD92052E9B57}" dt="2020-04-12T17:03:50.588" v="189" actId="20577"/>
          <ac:spMkLst>
            <pc:docMk/>
            <pc:sldMk cId="2918620029" sldId="265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6T17:51:48.211" v="4456" actId="108"/>
          <ac:spMkLst>
            <pc:docMk/>
            <pc:sldMk cId="2918620029" sldId="265"/>
            <ac:spMk id="6" creationId="{52BC1E6D-2A99-4F37-8D3E-63C8585AC5E6}"/>
          </ac:spMkLst>
        </pc:spChg>
        <pc:spChg chg="mod">
          <ac:chgData name="Leandro Waingurt" userId="921a6500-7ae6-4f21-9a3e-9103a9641675" providerId="ADAL" clId="{8583173A-E829-4972-BAF0-AD92052E9B57}" dt="2020-04-16T17:51:33.847" v="4454" actId="14100"/>
          <ac:spMkLst>
            <pc:docMk/>
            <pc:sldMk cId="2918620029" sldId="265"/>
            <ac:spMk id="7" creationId="{FEE4E1E5-08D9-434F-9C08-33DBF5D2ACFD}"/>
          </ac:spMkLst>
        </pc:spChg>
      </pc:sldChg>
      <pc:sldChg chg="modSp mod">
        <pc:chgData name="Leandro Waingurt" userId="921a6500-7ae6-4f21-9a3e-9103a9641675" providerId="ADAL" clId="{8583173A-E829-4972-BAF0-AD92052E9B57}" dt="2020-04-12T17:04:08.237" v="195" actId="20577"/>
        <pc:sldMkLst>
          <pc:docMk/>
          <pc:sldMk cId="1823755546" sldId="267"/>
        </pc:sldMkLst>
        <pc:spChg chg="mod">
          <ac:chgData name="Leandro Waingurt" userId="921a6500-7ae6-4f21-9a3e-9103a9641675" providerId="ADAL" clId="{8583173A-E829-4972-BAF0-AD92052E9B57}" dt="2020-04-12T17:04:03.906" v="193" actId="20577"/>
          <ac:spMkLst>
            <pc:docMk/>
            <pc:sldMk cId="1823755546" sldId="267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4:08.237" v="195" actId="20577"/>
          <ac:spMkLst>
            <pc:docMk/>
            <pc:sldMk cId="1823755546" sldId="267"/>
            <ac:spMk id="6" creationId="{52BC1E6D-2A99-4F37-8D3E-63C8585AC5E6}"/>
          </ac:spMkLst>
        </pc:spChg>
      </pc:sldChg>
      <pc:sldChg chg="modSp">
        <pc:chgData name="Leandro Waingurt" userId="921a6500-7ae6-4f21-9a3e-9103a9641675" providerId="ADAL" clId="{8583173A-E829-4972-BAF0-AD92052E9B57}" dt="2020-04-12T15:14:43.758" v="116" actId="20577"/>
        <pc:sldMkLst>
          <pc:docMk/>
          <pc:sldMk cId="4276741580" sldId="268"/>
        </pc:sldMkLst>
        <pc:graphicFrameChg chg="mod">
          <ac:chgData name="Leandro Waingurt" userId="921a6500-7ae6-4f21-9a3e-9103a9641675" providerId="ADAL" clId="{8583173A-E829-4972-BAF0-AD92052E9B57}" dt="2020-04-12T15:14:43.758" v="116" actId="20577"/>
          <ac:graphicFrameMkLst>
            <pc:docMk/>
            <pc:sldMk cId="4276741580" sldId="268"/>
            <ac:graphicFrameMk id="7" creationId="{38EE0A0A-0F34-4CE7-A43F-17A4486FE2BF}"/>
          </ac:graphicFrameMkLst>
        </pc:graphicFrameChg>
      </pc:sldChg>
      <pc:sldChg chg="modSp mod">
        <pc:chgData name="Leandro Waingurt" userId="921a6500-7ae6-4f21-9a3e-9103a9641675" providerId="ADAL" clId="{8583173A-E829-4972-BAF0-AD92052E9B57}" dt="2020-04-12T17:04:18.910" v="199" actId="20577"/>
        <pc:sldMkLst>
          <pc:docMk/>
          <pc:sldMk cId="63631722" sldId="271"/>
        </pc:sldMkLst>
        <pc:spChg chg="mod">
          <ac:chgData name="Leandro Waingurt" userId="921a6500-7ae6-4f21-9a3e-9103a9641675" providerId="ADAL" clId="{8583173A-E829-4972-BAF0-AD92052E9B57}" dt="2020-04-12T17:04:15.220" v="197" actId="20577"/>
          <ac:spMkLst>
            <pc:docMk/>
            <pc:sldMk cId="63631722" sldId="271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4:18.910" v="199" actId="20577"/>
          <ac:spMkLst>
            <pc:docMk/>
            <pc:sldMk cId="63631722" sldId="271"/>
            <ac:spMk id="6" creationId="{52BC1E6D-2A99-4F37-8D3E-63C8585AC5E6}"/>
          </ac:spMkLst>
        </pc:spChg>
        <pc:spChg chg="mod">
          <ac:chgData name="Leandro Waingurt" userId="921a6500-7ae6-4f21-9a3e-9103a9641675" providerId="ADAL" clId="{8583173A-E829-4972-BAF0-AD92052E9B57}" dt="2020-04-12T14:53:39.767" v="81" actId="20577"/>
          <ac:spMkLst>
            <pc:docMk/>
            <pc:sldMk cId="63631722" sldId="271"/>
            <ac:spMk id="7" creationId="{FEE4E1E5-08D9-434F-9C08-33DBF5D2ACFD}"/>
          </ac:spMkLst>
        </pc:spChg>
      </pc:sldChg>
      <pc:sldChg chg="del">
        <pc:chgData name="Leandro Waingurt" userId="921a6500-7ae6-4f21-9a3e-9103a9641675" providerId="ADAL" clId="{8583173A-E829-4972-BAF0-AD92052E9B57}" dt="2020-04-15T17:21:33.850" v="3111" actId="2696"/>
        <pc:sldMkLst>
          <pc:docMk/>
          <pc:sldMk cId="2994057724" sldId="272"/>
        </pc:sldMkLst>
      </pc:sldChg>
      <pc:sldChg chg="add">
        <pc:chgData name="Leandro Waingurt" userId="921a6500-7ae6-4f21-9a3e-9103a9641675" providerId="ADAL" clId="{8583173A-E829-4972-BAF0-AD92052E9B57}" dt="2020-04-15T17:21:47.500" v="3112"/>
        <pc:sldMkLst>
          <pc:docMk/>
          <pc:sldMk cId="3068868013" sldId="272"/>
        </pc:sldMkLst>
      </pc:sldChg>
      <pc:sldChg chg="modSp mod">
        <pc:chgData name="Leandro Waingurt" userId="921a6500-7ae6-4f21-9a3e-9103a9641675" providerId="ADAL" clId="{8583173A-E829-4972-BAF0-AD92052E9B57}" dt="2020-04-12T17:04:30.925" v="203" actId="20577"/>
        <pc:sldMkLst>
          <pc:docMk/>
          <pc:sldMk cId="2068352096" sldId="274"/>
        </pc:sldMkLst>
        <pc:spChg chg="mod">
          <ac:chgData name="Leandro Waingurt" userId="921a6500-7ae6-4f21-9a3e-9103a9641675" providerId="ADAL" clId="{8583173A-E829-4972-BAF0-AD92052E9B57}" dt="2020-04-12T17:04:26.941" v="201" actId="20577"/>
          <ac:spMkLst>
            <pc:docMk/>
            <pc:sldMk cId="2068352096" sldId="274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4:30.925" v="203" actId="20577"/>
          <ac:spMkLst>
            <pc:docMk/>
            <pc:sldMk cId="2068352096" sldId="274"/>
            <ac:spMk id="6" creationId="{52BC1E6D-2A99-4F37-8D3E-63C8585AC5E6}"/>
          </ac:spMkLst>
        </pc:spChg>
      </pc:sldChg>
      <pc:sldChg chg="add">
        <pc:chgData name="Leandro Waingurt" userId="921a6500-7ae6-4f21-9a3e-9103a9641675" providerId="ADAL" clId="{8583173A-E829-4972-BAF0-AD92052E9B57}" dt="2020-04-15T17:21:47.500" v="3112"/>
        <pc:sldMkLst>
          <pc:docMk/>
          <pc:sldMk cId="1728025620" sldId="275"/>
        </pc:sldMkLst>
      </pc:sldChg>
      <pc:sldChg chg="modSp del mod">
        <pc:chgData name="Leandro Waingurt" userId="921a6500-7ae6-4f21-9a3e-9103a9641675" providerId="ADAL" clId="{8583173A-E829-4972-BAF0-AD92052E9B57}" dt="2020-04-15T17:21:33.850" v="3111" actId="2696"/>
        <pc:sldMkLst>
          <pc:docMk/>
          <pc:sldMk cId="3631223405" sldId="275"/>
        </pc:sldMkLst>
        <pc:spChg chg="mod">
          <ac:chgData name="Leandro Waingurt" userId="921a6500-7ae6-4f21-9a3e-9103a9641675" providerId="ADAL" clId="{8583173A-E829-4972-BAF0-AD92052E9B57}" dt="2020-04-12T17:04:40.188" v="205" actId="20577"/>
          <ac:spMkLst>
            <pc:docMk/>
            <pc:sldMk cId="3631223405" sldId="275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4:43.979" v="207" actId="20577"/>
          <ac:spMkLst>
            <pc:docMk/>
            <pc:sldMk cId="3631223405" sldId="275"/>
            <ac:spMk id="6" creationId="{52BC1E6D-2A99-4F37-8D3E-63C8585AC5E6}"/>
          </ac:spMkLst>
        </pc:spChg>
      </pc:sldChg>
      <pc:sldChg chg="modSp mod">
        <pc:chgData name="Leandro Waingurt" userId="921a6500-7ae6-4f21-9a3e-9103a9641675" providerId="ADAL" clId="{8583173A-E829-4972-BAF0-AD92052E9B57}" dt="2020-04-15T17:22:13.515" v="3123" actId="20577"/>
        <pc:sldMkLst>
          <pc:docMk/>
          <pc:sldMk cId="2258837824" sldId="276"/>
        </pc:sldMkLst>
        <pc:spChg chg="mod">
          <ac:chgData name="Leandro Waingurt" userId="921a6500-7ae6-4f21-9a3e-9103a9641675" providerId="ADAL" clId="{8583173A-E829-4972-BAF0-AD92052E9B57}" dt="2020-04-15T17:22:13.515" v="3123" actId="20577"/>
          <ac:spMkLst>
            <pc:docMk/>
            <pc:sldMk cId="2258837824" sldId="276"/>
            <ac:spMk id="3" creationId="{FC394AE5-8616-4598-AFD7-4FE8D4744E1B}"/>
          </ac:spMkLst>
        </pc:spChg>
        <pc:graphicFrameChg chg="mod">
          <ac:chgData name="Leandro Waingurt" userId="921a6500-7ae6-4f21-9a3e-9103a9641675" providerId="ADAL" clId="{8583173A-E829-4972-BAF0-AD92052E9B57}" dt="2020-04-12T14:54:43.489" v="83" actId="20577"/>
          <ac:graphicFrameMkLst>
            <pc:docMk/>
            <pc:sldMk cId="2258837824" sldId="276"/>
            <ac:graphicFrameMk id="7" creationId="{38EE0A0A-0F34-4CE7-A43F-17A4486FE2BF}"/>
          </ac:graphicFrameMkLst>
        </pc:graphicFrameChg>
      </pc:sldChg>
      <pc:sldChg chg="modSp mod">
        <pc:chgData name="Leandro Waingurt" userId="921a6500-7ae6-4f21-9a3e-9103a9641675" providerId="ADAL" clId="{8583173A-E829-4972-BAF0-AD92052E9B57}" dt="2020-04-12T17:05:21.500" v="228" actId="20577"/>
        <pc:sldMkLst>
          <pc:docMk/>
          <pc:sldMk cId="1152724469" sldId="280"/>
        </pc:sldMkLst>
        <pc:spChg chg="mod">
          <ac:chgData name="Leandro Waingurt" userId="921a6500-7ae6-4f21-9a3e-9103a9641675" providerId="ADAL" clId="{8583173A-E829-4972-BAF0-AD92052E9B57}" dt="2020-04-12T17:05:17.714" v="226" actId="20577"/>
          <ac:spMkLst>
            <pc:docMk/>
            <pc:sldMk cId="1152724469" sldId="280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5:21.500" v="228" actId="20577"/>
          <ac:spMkLst>
            <pc:docMk/>
            <pc:sldMk cId="1152724469" sldId="280"/>
            <ac:spMk id="6" creationId="{52BC1E6D-2A99-4F37-8D3E-63C8585AC5E6}"/>
          </ac:spMkLst>
        </pc:spChg>
      </pc:sldChg>
      <pc:sldChg chg="modSp mod">
        <pc:chgData name="Leandro Waingurt" userId="921a6500-7ae6-4f21-9a3e-9103a9641675" providerId="ADAL" clId="{8583173A-E829-4972-BAF0-AD92052E9B57}" dt="2020-04-12T17:05:40.995" v="236" actId="20577"/>
        <pc:sldMkLst>
          <pc:docMk/>
          <pc:sldMk cId="1298008482" sldId="282"/>
        </pc:sldMkLst>
        <pc:spChg chg="mod">
          <ac:chgData name="Leandro Waingurt" userId="921a6500-7ae6-4f21-9a3e-9103a9641675" providerId="ADAL" clId="{8583173A-E829-4972-BAF0-AD92052E9B57}" dt="2020-04-12T17:05:37.728" v="234" actId="20577"/>
          <ac:spMkLst>
            <pc:docMk/>
            <pc:sldMk cId="1298008482" sldId="282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5:40.995" v="236" actId="20577"/>
          <ac:spMkLst>
            <pc:docMk/>
            <pc:sldMk cId="1298008482" sldId="282"/>
            <ac:spMk id="6" creationId="{52BC1E6D-2A99-4F37-8D3E-63C8585AC5E6}"/>
          </ac:spMkLst>
        </pc:spChg>
      </pc:sldChg>
      <pc:sldChg chg="modSp mod">
        <pc:chgData name="Leandro Waingurt" userId="921a6500-7ae6-4f21-9a3e-9103a9641675" providerId="ADAL" clId="{8583173A-E829-4972-BAF0-AD92052E9B57}" dt="2020-04-12T17:06:05.054" v="244" actId="20577"/>
        <pc:sldMkLst>
          <pc:docMk/>
          <pc:sldMk cId="2961028787" sldId="284"/>
        </pc:sldMkLst>
        <pc:spChg chg="mod">
          <ac:chgData name="Leandro Waingurt" userId="921a6500-7ae6-4f21-9a3e-9103a9641675" providerId="ADAL" clId="{8583173A-E829-4972-BAF0-AD92052E9B57}" dt="2020-04-12T17:06:01.641" v="242" actId="20577"/>
          <ac:spMkLst>
            <pc:docMk/>
            <pc:sldMk cId="2961028787" sldId="284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6:05.054" v="244" actId="20577"/>
          <ac:spMkLst>
            <pc:docMk/>
            <pc:sldMk cId="2961028787" sldId="284"/>
            <ac:spMk id="6" creationId="{52BC1E6D-2A99-4F37-8D3E-63C8585AC5E6}"/>
          </ac:spMkLst>
        </pc:spChg>
      </pc:sldChg>
      <pc:sldChg chg="modSp">
        <pc:chgData name="Leandro Waingurt" userId="921a6500-7ae6-4f21-9a3e-9103a9641675" providerId="ADAL" clId="{8583173A-E829-4972-BAF0-AD92052E9B57}" dt="2020-04-17T17:26:17.848" v="4500" actId="20577"/>
        <pc:sldMkLst>
          <pc:docMk/>
          <pc:sldMk cId="78038127" sldId="285"/>
        </pc:sldMkLst>
        <pc:graphicFrameChg chg="mod">
          <ac:chgData name="Leandro Waingurt" userId="921a6500-7ae6-4f21-9a3e-9103a9641675" providerId="ADAL" clId="{8583173A-E829-4972-BAF0-AD92052E9B57}" dt="2020-04-17T17:26:17.848" v="4500" actId="20577"/>
          <ac:graphicFrameMkLst>
            <pc:docMk/>
            <pc:sldMk cId="78038127" sldId="285"/>
            <ac:graphicFrameMk id="7" creationId="{38EE0A0A-0F34-4CE7-A43F-17A4486FE2BF}"/>
          </ac:graphicFrameMkLst>
        </pc:graphicFrameChg>
      </pc:sldChg>
      <pc:sldChg chg="modSp mod">
        <pc:chgData name="Leandro Waingurt" userId="921a6500-7ae6-4f21-9a3e-9103a9641675" providerId="ADAL" clId="{8583173A-E829-4972-BAF0-AD92052E9B57}" dt="2020-04-12T17:06:17.173" v="248" actId="20577"/>
        <pc:sldMkLst>
          <pc:docMk/>
          <pc:sldMk cId="567358204" sldId="286"/>
        </pc:sldMkLst>
        <pc:spChg chg="mod">
          <ac:chgData name="Leandro Waingurt" userId="921a6500-7ae6-4f21-9a3e-9103a9641675" providerId="ADAL" clId="{8583173A-E829-4972-BAF0-AD92052E9B57}" dt="2020-04-12T17:06:12.863" v="246" actId="20577"/>
          <ac:spMkLst>
            <pc:docMk/>
            <pc:sldMk cId="567358204" sldId="286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6:17.173" v="248" actId="20577"/>
          <ac:spMkLst>
            <pc:docMk/>
            <pc:sldMk cId="567358204" sldId="286"/>
            <ac:spMk id="6" creationId="{52BC1E6D-2A99-4F37-8D3E-63C8585AC5E6}"/>
          </ac:spMkLst>
        </pc:spChg>
      </pc:sldChg>
      <pc:sldChg chg="modSp mod">
        <pc:chgData name="Leandro Waingurt" userId="921a6500-7ae6-4f21-9a3e-9103a9641675" providerId="ADAL" clId="{8583173A-E829-4972-BAF0-AD92052E9B57}" dt="2020-04-12T17:04:54.910" v="211" actId="20577"/>
        <pc:sldMkLst>
          <pc:docMk/>
          <pc:sldMk cId="796845582" sldId="287"/>
        </pc:sldMkLst>
        <pc:spChg chg="mod">
          <ac:chgData name="Leandro Waingurt" userId="921a6500-7ae6-4f21-9a3e-9103a9641675" providerId="ADAL" clId="{8583173A-E829-4972-BAF0-AD92052E9B57}" dt="2020-04-12T14:56:46.977" v="84" actId="20577"/>
          <ac:spMkLst>
            <pc:docMk/>
            <pc:sldMk cId="796845582" sldId="287"/>
            <ac:spMk id="3" creationId="{610370D2-6917-4C18-9B28-B9C7C63B9078}"/>
          </ac:spMkLst>
        </pc:spChg>
        <pc:spChg chg="mod">
          <ac:chgData name="Leandro Waingurt" userId="921a6500-7ae6-4f21-9a3e-9103a9641675" providerId="ADAL" clId="{8583173A-E829-4972-BAF0-AD92052E9B57}" dt="2020-04-12T17:04:50.843" v="209" actId="20577"/>
          <ac:spMkLst>
            <pc:docMk/>
            <pc:sldMk cId="796845582" sldId="287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4:54.910" v="211" actId="20577"/>
          <ac:spMkLst>
            <pc:docMk/>
            <pc:sldMk cId="796845582" sldId="287"/>
            <ac:spMk id="6" creationId="{52BC1E6D-2A99-4F37-8D3E-63C8585AC5E6}"/>
          </ac:spMkLst>
        </pc:spChg>
      </pc:sldChg>
      <pc:sldChg chg="modSp del mod">
        <pc:chgData name="Leandro Waingurt" userId="921a6500-7ae6-4f21-9a3e-9103a9641675" providerId="ADAL" clId="{8583173A-E829-4972-BAF0-AD92052E9B57}" dt="2020-04-13T16:45:49.197" v="2862" actId="47"/>
        <pc:sldMkLst>
          <pc:docMk/>
          <pc:sldMk cId="2887875983" sldId="288"/>
        </pc:sldMkLst>
        <pc:spChg chg="mod">
          <ac:chgData name="Leandro Waingurt" userId="921a6500-7ae6-4f21-9a3e-9103a9641675" providerId="ADAL" clId="{8583173A-E829-4972-BAF0-AD92052E9B57}" dt="2020-04-12T14:59:27.403" v="94" actId="207"/>
          <ac:spMkLst>
            <pc:docMk/>
            <pc:sldMk cId="2887875983" sldId="288"/>
            <ac:spMk id="3" creationId="{FC394AE5-8616-4598-AFD7-4FE8D4744E1B}"/>
          </ac:spMkLst>
        </pc:spChg>
      </pc:sldChg>
      <pc:sldChg chg="add">
        <pc:chgData name="Leandro Waingurt" userId="921a6500-7ae6-4f21-9a3e-9103a9641675" providerId="ADAL" clId="{8583173A-E829-4972-BAF0-AD92052E9B57}" dt="2020-04-12T19:50:27.362" v="2860"/>
        <pc:sldMkLst>
          <pc:docMk/>
          <pc:sldMk cId="438794530" sldId="289"/>
        </pc:sldMkLst>
      </pc:sldChg>
      <pc:sldChg chg="modSp del mod">
        <pc:chgData name="Leandro Waingurt" userId="921a6500-7ae6-4f21-9a3e-9103a9641675" providerId="ADAL" clId="{8583173A-E829-4972-BAF0-AD92052E9B57}" dt="2020-04-12T19:50:17.890" v="2859" actId="2696"/>
        <pc:sldMkLst>
          <pc:docMk/>
          <pc:sldMk cId="3696950442" sldId="289"/>
        </pc:sldMkLst>
        <pc:spChg chg="mod">
          <ac:chgData name="Leandro Waingurt" userId="921a6500-7ae6-4f21-9a3e-9103a9641675" providerId="ADAL" clId="{8583173A-E829-4972-BAF0-AD92052E9B57}" dt="2020-04-12T17:05:27.842" v="230" actId="20577"/>
          <ac:spMkLst>
            <pc:docMk/>
            <pc:sldMk cId="3696950442" sldId="289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5:31.544" v="232" actId="20577"/>
          <ac:spMkLst>
            <pc:docMk/>
            <pc:sldMk cId="3696950442" sldId="289"/>
            <ac:spMk id="6" creationId="{52BC1E6D-2A99-4F37-8D3E-63C8585AC5E6}"/>
          </ac:spMkLst>
        </pc:spChg>
      </pc:sldChg>
      <pc:sldChg chg="add">
        <pc:chgData name="Leandro Waingurt" userId="921a6500-7ae6-4f21-9a3e-9103a9641675" providerId="ADAL" clId="{8583173A-E829-4972-BAF0-AD92052E9B57}" dt="2020-04-12T19:50:27.362" v="2860"/>
        <pc:sldMkLst>
          <pc:docMk/>
          <pc:sldMk cId="564711604" sldId="290"/>
        </pc:sldMkLst>
      </pc:sldChg>
      <pc:sldChg chg="del">
        <pc:chgData name="Leandro Waingurt" userId="921a6500-7ae6-4f21-9a3e-9103a9641675" providerId="ADAL" clId="{8583173A-E829-4972-BAF0-AD92052E9B57}" dt="2020-04-12T19:50:17.890" v="2859" actId="2696"/>
        <pc:sldMkLst>
          <pc:docMk/>
          <pc:sldMk cId="3764482842" sldId="290"/>
        </pc:sldMkLst>
      </pc:sldChg>
      <pc:sldChg chg="modSp mod">
        <pc:chgData name="Leandro Waingurt" userId="921a6500-7ae6-4f21-9a3e-9103a9641675" providerId="ADAL" clId="{8583173A-E829-4972-BAF0-AD92052E9B57}" dt="2020-04-12T17:06:34.173" v="261" actId="1035"/>
        <pc:sldMkLst>
          <pc:docMk/>
          <pc:sldMk cId="144839" sldId="291"/>
        </pc:sldMkLst>
        <pc:spChg chg="mod">
          <ac:chgData name="Leandro Waingurt" userId="921a6500-7ae6-4f21-9a3e-9103a9641675" providerId="ADAL" clId="{8583173A-E829-4972-BAF0-AD92052E9B57}" dt="2020-04-12T17:06:25.805" v="250" actId="20577"/>
          <ac:spMkLst>
            <pc:docMk/>
            <pc:sldMk cId="144839" sldId="291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7:06:34.173" v="261" actId="1035"/>
          <ac:spMkLst>
            <pc:docMk/>
            <pc:sldMk cId="144839" sldId="291"/>
            <ac:spMk id="6" creationId="{52BC1E6D-2A99-4F37-8D3E-63C8585AC5E6}"/>
          </ac:spMkLst>
        </pc:spChg>
      </pc:sldChg>
      <pc:sldChg chg="modSp mod">
        <pc:chgData name="Leandro Waingurt" userId="921a6500-7ae6-4f21-9a3e-9103a9641675" providerId="ADAL" clId="{8583173A-E829-4972-BAF0-AD92052E9B57}" dt="2020-04-12T17:15:30.699" v="611" actId="1076"/>
        <pc:sldMkLst>
          <pc:docMk/>
          <pc:sldMk cId="1528061226" sldId="294"/>
        </pc:sldMkLst>
        <pc:graphicFrameChg chg="mod">
          <ac:chgData name="Leandro Waingurt" userId="921a6500-7ae6-4f21-9a3e-9103a9641675" providerId="ADAL" clId="{8583173A-E829-4972-BAF0-AD92052E9B57}" dt="2020-04-12T17:15:30.699" v="611" actId="1076"/>
          <ac:graphicFrameMkLst>
            <pc:docMk/>
            <pc:sldMk cId="1528061226" sldId="294"/>
            <ac:graphicFrameMk id="6" creationId="{FD1C3C8E-2E71-46D8-A9F5-0BD5D66DA550}"/>
          </ac:graphicFrameMkLst>
        </pc:graphicFrameChg>
      </pc:sldChg>
      <pc:sldChg chg="add del">
        <pc:chgData name="Leandro Waingurt" userId="921a6500-7ae6-4f21-9a3e-9103a9641675" providerId="ADAL" clId="{8583173A-E829-4972-BAF0-AD92052E9B57}" dt="2020-04-12T14:28:17.780" v="19" actId="47"/>
        <pc:sldMkLst>
          <pc:docMk/>
          <pc:sldMk cId="2932955270" sldId="295"/>
        </pc:sldMkLst>
      </pc:sldChg>
      <pc:sldChg chg="addSp modSp add mod">
        <pc:chgData name="Leandro Waingurt" userId="921a6500-7ae6-4f21-9a3e-9103a9641675" providerId="ADAL" clId="{8583173A-E829-4972-BAF0-AD92052E9B57}" dt="2020-04-13T18:10:01.446" v="2892" actId="20577"/>
        <pc:sldMkLst>
          <pc:docMk/>
          <pc:sldMk cId="1940347085" sldId="296"/>
        </pc:sldMkLst>
        <pc:spChg chg="mod ord">
          <ac:chgData name="Leandro Waingurt" userId="921a6500-7ae6-4f21-9a3e-9103a9641675" providerId="ADAL" clId="{8583173A-E829-4972-BAF0-AD92052E9B57}" dt="2020-04-13T18:10:01.446" v="2892" actId="20577"/>
          <ac:spMkLst>
            <pc:docMk/>
            <pc:sldMk cId="1940347085" sldId="296"/>
            <ac:spMk id="2" creationId="{020684B2-85E6-4316-997A-4F98CE9AB3E0}"/>
          </ac:spMkLst>
        </pc:spChg>
        <pc:spChg chg="add mod">
          <ac:chgData name="Leandro Waingurt" userId="921a6500-7ae6-4f21-9a3e-9103a9641675" providerId="ADAL" clId="{8583173A-E829-4972-BAF0-AD92052E9B57}" dt="2020-04-12T14:31:18.964" v="64" actId="208"/>
          <ac:spMkLst>
            <pc:docMk/>
            <pc:sldMk cId="1940347085" sldId="296"/>
            <ac:spMk id="4" creationId="{E956E788-7E31-42A1-8998-7959B88718CE}"/>
          </ac:spMkLst>
        </pc:spChg>
      </pc:sldChg>
      <pc:sldChg chg="modSp add mod">
        <pc:chgData name="Leandro Waingurt" userId="921a6500-7ae6-4f21-9a3e-9103a9641675" providerId="ADAL" clId="{8583173A-E829-4972-BAF0-AD92052E9B57}" dt="2020-04-12T14:33:42.770" v="80" actId="20577"/>
        <pc:sldMkLst>
          <pc:docMk/>
          <pc:sldMk cId="2303731706" sldId="297"/>
        </pc:sldMkLst>
        <pc:spChg chg="mod">
          <ac:chgData name="Leandro Waingurt" userId="921a6500-7ae6-4f21-9a3e-9103a9641675" providerId="ADAL" clId="{8583173A-E829-4972-BAF0-AD92052E9B57}" dt="2020-04-12T14:33:42.770" v="80" actId="20577"/>
          <ac:spMkLst>
            <pc:docMk/>
            <pc:sldMk cId="2303731706" sldId="297"/>
            <ac:spMk id="2" creationId="{1A89BCA2-8AF0-4622-B713-26DBE0F3D1DC}"/>
          </ac:spMkLst>
        </pc:spChg>
      </pc:sldChg>
      <pc:sldChg chg="addSp delSp modSp add del mod setBg">
        <pc:chgData name="Leandro Waingurt" userId="921a6500-7ae6-4f21-9a3e-9103a9641675" providerId="ADAL" clId="{8583173A-E829-4972-BAF0-AD92052E9B57}" dt="2020-04-13T18:19:52.852" v="2938" actId="2696"/>
        <pc:sldMkLst>
          <pc:docMk/>
          <pc:sldMk cId="274247284" sldId="298"/>
        </pc:sldMkLst>
        <pc:spChg chg="mod">
          <ac:chgData name="Leandro Waingurt" userId="921a6500-7ae6-4f21-9a3e-9103a9641675" providerId="ADAL" clId="{8583173A-E829-4972-BAF0-AD92052E9B57}" dt="2020-04-12T16:53:58.879" v="150" actId="26606"/>
          <ac:spMkLst>
            <pc:docMk/>
            <pc:sldMk cId="274247284" sldId="298"/>
            <ac:spMk id="2" creationId="{02336B5D-685F-49BE-8950-D6557F55E948}"/>
          </ac:spMkLst>
        </pc:spChg>
        <pc:spChg chg="mod">
          <ac:chgData name="Leandro Waingurt" userId="921a6500-7ae6-4f21-9a3e-9103a9641675" providerId="ADAL" clId="{8583173A-E829-4972-BAF0-AD92052E9B57}" dt="2020-04-12T16:53:58.879" v="150" actId="26606"/>
          <ac:spMkLst>
            <pc:docMk/>
            <pc:sldMk cId="274247284" sldId="298"/>
            <ac:spMk id="3" creationId="{610370D2-6917-4C18-9B28-B9C7C63B9078}"/>
          </ac:spMkLst>
        </pc:spChg>
        <pc:spChg chg="del">
          <ac:chgData name="Leandro Waingurt" userId="921a6500-7ae6-4f21-9a3e-9103a9641675" providerId="ADAL" clId="{8583173A-E829-4972-BAF0-AD92052E9B57}" dt="2020-04-12T15:33:47.609" v="120" actId="478"/>
          <ac:spMkLst>
            <pc:docMk/>
            <pc:sldMk cId="274247284" sldId="298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6:53:58.879" v="150" actId="26606"/>
          <ac:spMkLst>
            <pc:docMk/>
            <pc:sldMk cId="274247284" sldId="298"/>
            <ac:spMk id="5" creationId="{BC930D97-6B61-43BD-BFB6-9C431A24BD77}"/>
          </ac:spMkLst>
        </pc:spChg>
        <pc:spChg chg="del">
          <ac:chgData name="Leandro Waingurt" userId="921a6500-7ae6-4f21-9a3e-9103a9641675" providerId="ADAL" clId="{8583173A-E829-4972-BAF0-AD92052E9B57}" dt="2020-04-12T15:33:39.605" v="118" actId="478"/>
          <ac:spMkLst>
            <pc:docMk/>
            <pc:sldMk cId="274247284" sldId="298"/>
            <ac:spMk id="6" creationId="{52BC1E6D-2A99-4F37-8D3E-63C8585AC5E6}"/>
          </ac:spMkLst>
        </pc:spChg>
        <pc:spChg chg="del">
          <ac:chgData name="Leandro Waingurt" userId="921a6500-7ae6-4f21-9a3e-9103a9641675" providerId="ADAL" clId="{8583173A-E829-4972-BAF0-AD92052E9B57}" dt="2020-04-12T15:33:44.343" v="119" actId="478"/>
          <ac:spMkLst>
            <pc:docMk/>
            <pc:sldMk cId="274247284" sldId="298"/>
            <ac:spMk id="7" creationId="{FEE4E1E5-08D9-434F-9C08-33DBF5D2ACFD}"/>
          </ac:spMkLst>
        </pc:spChg>
        <pc:spChg chg="add del mod">
          <ac:chgData name="Leandro Waingurt" userId="921a6500-7ae6-4f21-9a3e-9103a9641675" providerId="ADAL" clId="{8583173A-E829-4972-BAF0-AD92052E9B57}" dt="2020-04-12T16:52:50.641" v="145" actId="478"/>
          <ac:spMkLst>
            <pc:docMk/>
            <pc:sldMk cId="274247284" sldId="298"/>
            <ac:spMk id="9" creationId="{222C1A0A-0E81-4A59-BA2C-2C1B730BB74A}"/>
          </ac:spMkLst>
        </pc:spChg>
        <pc:spChg chg="add del">
          <ac:chgData name="Leandro Waingurt" userId="921a6500-7ae6-4f21-9a3e-9103a9641675" providerId="ADAL" clId="{8583173A-E829-4972-BAF0-AD92052E9B57}" dt="2020-04-12T16:53:44.916" v="148" actId="26606"/>
          <ac:spMkLst>
            <pc:docMk/>
            <pc:sldMk cId="274247284" sldId="298"/>
            <ac:spMk id="15" creationId="{823AC064-BC96-4F32-8AE1-B2FD38754823}"/>
          </ac:spMkLst>
        </pc:spChg>
        <pc:spChg chg="add del">
          <ac:chgData name="Leandro Waingurt" userId="921a6500-7ae6-4f21-9a3e-9103a9641675" providerId="ADAL" clId="{8583173A-E829-4972-BAF0-AD92052E9B57}" dt="2020-04-12T16:53:58.879" v="150" actId="26606"/>
          <ac:spMkLst>
            <pc:docMk/>
            <pc:sldMk cId="274247284" sldId="298"/>
            <ac:spMk id="19" creationId="{823AC064-BC96-4F32-8AE1-B2FD38754823}"/>
          </ac:spMkLst>
        </pc:spChg>
        <pc:graphicFrameChg chg="add mod modGraphic">
          <ac:chgData name="Leandro Waingurt" userId="921a6500-7ae6-4f21-9a3e-9103a9641675" providerId="ADAL" clId="{8583173A-E829-4972-BAF0-AD92052E9B57}" dt="2020-04-12T17:13:51.671" v="589" actId="121"/>
          <ac:graphicFrameMkLst>
            <pc:docMk/>
            <pc:sldMk cId="274247284" sldId="298"/>
            <ac:graphicFrameMk id="10" creationId="{0B3FCE01-33C7-4ADE-85FE-B39A04EE8FF9}"/>
          </ac:graphicFrameMkLst>
        </pc:graphicFrameChg>
        <pc:cxnChg chg="add del">
          <ac:chgData name="Leandro Waingurt" userId="921a6500-7ae6-4f21-9a3e-9103a9641675" providerId="ADAL" clId="{8583173A-E829-4972-BAF0-AD92052E9B57}" dt="2020-04-12T16:53:44.916" v="148" actId="26606"/>
          <ac:cxnSpMkLst>
            <pc:docMk/>
            <pc:sldMk cId="274247284" sldId="298"/>
            <ac:cxnSpMk id="17" creationId="{7E7C77BC-7138-40B1-A15B-20F57A494629}"/>
          </ac:cxnSpMkLst>
        </pc:cxnChg>
        <pc:cxnChg chg="add del">
          <ac:chgData name="Leandro Waingurt" userId="921a6500-7ae6-4f21-9a3e-9103a9641675" providerId="ADAL" clId="{8583173A-E829-4972-BAF0-AD92052E9B57}" dt="2020-04-12T16:53:58.879" v="150" actId="26606"/>
          <ac:cxnSpMkLst>
            <pc:docMk/>
            <pc:sldMk cId="274247284" sldId="298"/>
            <ac:cxnSpMk id="20" creationId="{7E7C77BC-7138-40B1-A15B-20F57A494629}"/>
          </ac:cxnSpMkLst>
        </pc:cxnChg>
      </pc:sldChg>
      <pc:sldChg chg="modSp add mod">
        <pc:chgData name="Leandro Waingurt" userId="921a6500-7ae6-4f21-9a3e-9103a9641675" providerId="ADAL" clId="{8583173A-E829-4972-BAF0-AD92052E9B57}" dt="2020-04-16T17:49:39.024" v="4441" actId="6549"/>
        <pc:sldMkLst>
          <pc:docMk/>
          <pc:sldMk cId="1678680669" sldId="298"/>
        </pc:sldMkLst>
        <pc:spChg chg="mod">
          <ac:chgData name="Leandro Waingurt" userId="921a6500-7ae6-4f21-9a3e-9103a9641675" providerId="ADAL" clId="{8583173A-E829-4972-BAF0-AD92052E9B57}" dt="2020-04-16T17:49:39.024" v="4441" actId="6549"/>
          <ac:spMkLst>
            <pc:docMk/>
            <pc:sldMk cId="1678680669" sldId="298"/>
            <ac:spMk id="2" creationId="{02336B5D-685F-49BE-8950-D6557F55E948}"/>
          </ac:spMkLst>
        </pc:spChg>
      </pc:sldChg>
      <pc:sldChg chg="add del">
        <pc:chgData name="Leandro Waingurt" userId="921a6500-7ae6-4f21-9a3e-9103a9641675" providerId="ADAL" clId="{8583173A-E829-4972-BAF0-AD92052E9B57}" dt="2020-04-15T17:32:30.910" v="3278" actId="2696"/>
        <pc:sldMkLst>
          <pc:docMk/>
          <pc:sldMk cId="3733105086" sldId="298"/>
        </pc:sldMkLst>
      </pc:sldChg>
      <pc:sldChg chg="addSp delSp modSp add del mod">
        <pc:chgData name="Leandro Waingurt" userId="921a6500-7ae6-4f21-9a3e-9103a9641675" providerId="ADAL" clId="{8583173A-E829-4972-BAF0-AD92052E9B57}" dt="2020-04-13T18:19:52.852" v="2938" actId="2696"/>
        <pc:sldMkLst>
          <pc:docMk/>
          <pc:sldMk cId="761635411" sldId="299"/>
        </pc:sldMkLst>
        <pc:graphicFrameChg chg="add del mod">
          <ac:chgData name="Leandro Waingurt" userId="921a6500-7ae6-4f21-9a3e-9103a9641675" providerId="ADAL" clId="{8583173A-E829-4972-BAF0-AD92052E9B57}" dt="2020-04-12T17:01:50.540" v="168" actId="478"/>
          <ac:graphicFrameMkLst>
            <pc:docMk/>
            <pc:sldMk cId="761635411" sldId="299"/>
            <ac:graphicFrameMk id="4" creationId="{BD704E47-5B99-4485-BF21-9AF19D09DF76}"/>
          </ac:graphicFrameMkLst>
        </pc:graphicFrameChg>
        <pc:graphicFrameChg chg="add mod modGraphic">
          <ac:chgData name="Leandro Waingurt" userId="921a6500-7ae6-4f21-9a3e-9103a9641675" providerId="ADAL" clId="{8583173A-E829-4972-BAF0-AD92052E9B57}" dt="2020-04-12T17:02:38.906" v="175" actId="1076"/>
          <ac:graphicFrameMkLst>
            <pc:docMk/>
            <pc:sldMk cId="761635411" sldId="299"/>
            <ac:graphicFrameMk id="6" creationId="{22FD6175-260E-420B-AAF5-B816DC58F0AD}"/>
          </ac:graphicFrameMkLst>
        </pc:graphicFrameChg>
        <pc:graphicFrameChg chg="del">
          <ac:chgData name="Leandro Waingurt" userId="921a6500-7ae6-4f21-9a3e-9103a9641675" providerId="ADAL" clId="{8583173A-E829-4972-BAF0-AD92052E9B57}" dt="2020-04-12T16:59:00.054" v="165" actId="478"/>
          <ac:graphicFrameMkLst>
            <pc:docMk/>
            <pc:sldMk cId="761635411" sldId="299"/>
            <ac:graphicFrameMk id="10" creationId="{0B3FCE01-33C7-4ADE-85FE-B39A04EE8FF9}"/>
          </ac:graphicFrameMkLst>
        </pc:graphicFrameChg>
      </pc:sldChg>
      <pc:sldChg chg="add del">
        <pc:chgData name="Leandro Waingurt" userId="921a6500-7ae6-4f21-9a3e-9103a9641675" providerId="ADAL" clId="{8583173A-E829-4972-BAF0-AD92052E9B57}" dt="2020-04-15T17:32:30.910" v="3278" actId="2696"/>
        <pc:sldMkLst>
          <pc:docMk/>
          <pc:sldMk cId="2793905323" sldId="299"/>
        </pc:sldMkLst>
      </pc:sldChg>
      <pc:sldChg chg="modSp add mod">
        <pc:chgData name="Leandro Waingurt" userId="921a6500-7ae6-4f21-9a3e-9103a9641675" providerId="ADAL" clId="{8583173A-E829-4972-BAF0-AD92052E9B57}" dt="2020-04-16T17:49:43.739" v="4442" actId="6549"/>
        <pc:sldMkLst>
          <pc:docMk/>
          <pc:sldMk cId="3443624162" sldId="299"/>
        </pc:sldMkLst>
        <pc:spChg chg="mod">
          <ac:chgData name="Leandro Waingurt" userId="921a6500-7ae6-4f21-9a3e-9103a9641675" providerId="ADAL" clId="{8583173A-E829-4972-BAF0-AD92052E9B57}" dt="2020-04-16T17:49:43.739" v="4442" actId="6549"/>
          <ac:spMkLst>
            <pc:docMk/>
            <pc:sldMk cId="3443624162" sldId="299"/>
            <ac:spMk id="2" creationId="{02336B5D-685F-49BE-8950-D6557F55E948}"/>
          </ac:spMkLst>
        </pc:spChg>
      </pc:sldChg>
      <pc:sldChg chg="modSp add mod">
        <pc:chgData name="Leandro Waingurt" userId="921a6500-7ae6-4f21-9a3e-9103a9641675" providerId="ADAL" clId="{8583173A-E829-4972-BAF0-AD92052E9B57}" dt="2020-04-12T17:09:07.887" v="292" actId="14100"/>
        <pc:sldMkLst>
          <pc:docMk/>
          <pc:sldMk cId="1467095482" sldId="300"/>
        </pc:sldMkLst>
        <pc:spChg chg="mod">
          <ac:chgData name="Leandro Waingurt" userId="921a6500-7ae6-4f21-9a3e-9103a9641675" providerId="ADAL" clId="{8583173A-E829-4972-BAF0-AD92052E9B57}" dt="2020-04-12T17:09:07.887" v="292" actId="14100"/>
          <ac:spMkLst>
            <pc:docMk/>
            <pc:sldMk cId="1467095482" sldId="300"/>
            <ac:spMk id="2" creationId="{1A89BCA2-8AF0-4622-B713-26DBE0F3D1DC}"/>
          </ac:spMkLst>
        </pc:spChg>
      </pc:sldChg>
      <pc:sldChg chg="modSp add mod">
        <pc:chgData name="Leandro Waingurt" userId="921a6500-7ae6-4f21-9a3e-9103a9641675" providerId="ADAL" clId="{8583173A-E829-4972-BAF0-AD92052E9B57}" dt="2020-04-13T18:13:01.901" v="2937" actId="6549"/>
        <pc:sldMkLst>
          <pc:docMk/>
          <pc:sldMk cId="2458308935" sldId="301"/>
        </pc:sldMkLst>
        <pc:spChg chg="mod">
          <ac:chgData name="Leandro Waingurt" userId="921a6500-7ae6-4f21-9a3e-9103a9641675" providerId="ADAL" clId="{8583173A-E829-4972-BAF0-AD92052E9B57}" dt="2020-04-13T18:13:01.901" v="2937" actId="6549"/>
          <ac:spMkLst>
            <pc:docMk/>
            <pc:sldMk cId="2458308935" sldId="301"/>
            <ac:spMk id="2" creationId="{020684B2-85E6-4316-997A-4F98CE9AB3E0}"/>
          </ac:spMkLst>
        </pc:spChg>
      </pc:sldChg>
      <pc:sldChg chg="modSp add mod">
        <pc:chgData name="Leandro Waingurt" userId="921a6500-7ae6-4f21-9a3e-9103a9641675" providerId="ADAL" clId="{8583173A-E829-4972-BAF0-AD92052E9B57}" dt="2020-04-12T17:14:53.203" v="609" actId="1076"/>
        <pc:sldMkLst>
          <pc:docMk/>
          <pc:sldMk cId="2250487265" sldId="302"/>
        </pc:sldMkLst>
        <pc:spChg chg="mod">
          <ac:chgData name="Leandro Waingurt" userId="921a6500-7ae6-4f21-9a3e-9103a9641675" providerId="ADAL" clId="{8583173A-E829-4972-BAF0-AD92052E9B57}" dt="2020-04-12T17:14:53.203" v="609" actId="1076"/>
          <ac:spMkLst>
            <pc:docMk/>
            <pc:sldMk cId="2250487265" sldId="302"/>
            <ac:spMk id="2" creationId="{1A89BCA2-8AF0-4622-B713-26DBE0F3D1DC}"/>
          </ac:spMkLst>
        </pc:spChg>
      </pc:sldChg>
      <pc:sldChg chg="modSp add mod">
        <pc:chgData name="Leandro Waingurt" userId="921a6500-7ae6-4f21-9a3e-9103a9641675" providerId="ADAL" clId="{8583173A-E829-4972-BAF0-AD92052E9B57}" dt="2020-04-16T17:49:48.073" v="4443" actId="6549"/>
        <pc:sldMkLst>
          <pc:docMk/>
          <pc:sldMk cId="868360586" sldId="303"/>
        </pc:sldMkLst>
        <pc:spChg chg="mod">
          <ac:chgData name="Leandro Waingurt" userId="921a6500-7ae6-4f21-9a3e-9103a9641675" providerId="ADAL" clId="{8583173A-E829-4972-BAF0-AD92052E9B57}" dt="2020-04-16T17:49:48.073" v="4443" actId="6549"/>
          <ac:spMkLst>
            <pc:docMk/>
            <pc:sldMk cId="868360586" sldId="303"/>
            <ac:spMk id="2" creationId="{02336B5D-685F-49BE-8950-D6557F55E948}"/>
          </ac:spMkLst>
        </pc:spChg>
      </pc:sldChg>
      <pc:sldChg chg="addSp delSp modSp add del mod ord">
        <pc:chgData name="Leandro Waingurt" userId="921a6500-7ae6-4f21-9a3e-9103a9641675" providerId="ADAL" clId="{8583173A-E829-4972-BAF0-AD92052E9B57}" dt="2020-04-15T17:32:56.684" v="3280" actId="2696"/>
        <pc:sldMkLst>
          <pc:docMk/>
          <pc:sldMk cId="2282794022" sldId="303"/>
        </pc:sldMkLst>
        <pc:spChg chg="mod">
          <ac:chgData name="Leandro Waingurt" userId="921a6500-7ae6-4f21-9a3e-9103a9641675" providerId="ADAL" clId="{8583173A-E829-4972-BAF0-AD92052E9B57}" dt="2020-04-12T17:51:27.249" v="628" actId="20577"/>
          <ac:spMkLst>
            <pc:docMk/>
            <pc:sldMk cId="2282794022" sldId="303"/>
            <ac:spMk id="2" creationId="{02336B5D-685F-49BE-8950-D6557F55E948}"/>
          </ac:spMkLst>
        </pc:spChg>
        <pc:graphicFrameChg chg="add del mod">
          <ac:chgData name="Leandro Waingurt" userId="921a6500-7ae6-4f21-9a3e-9103a9641675" providerId="ADAL" clId="{8583173A-E829-4972-BAF0-AD92052E9B57}" dt="2020-04-12T17:52:00.765" v="635"/>
          <ac:graphicFrameMkLst>
            <pc:docMk/>
            <pc:sldMk cId="2282794022" sldId="303"/>
            <ac:graphicFrameMk id="4" creationId="{F92BFBFA-0432-4F31-B615-2B9DBAFFFC8E}"/>
          </ac:graphicFrameMkLst>
        </pc:graphicFrameChg>
        <pc:graphicFrameChg chg="add del">
          <ac:chgData name="Leandro Waingurt" userId="921a6500-7ae6-4f21-9a3e-9103a9641675" providerId="ADAL" clId="{8583173A-E829-4972-BAF0-AD92052E9B57}" dt="2020-04-12T17:56:11.576" v="637"/>
          <ac:graphicFrameMkLst>
            <pc:docMk/>
            <pc:sldMk cId="2282794022" sldId="303"/>
            <ac:graphicFrameMk id="6" creationId="{C3152AF8-642E-497C-9438-E5EF50DC0735}"/>
          </ac:graphicFrameMkLst>
        </pc:graphicFrameChg>
        <pc:graphicFrameChg chg="add del">
          <ac:chgData name="Leandro Waingurt" userId="921a6500-7ae6-4f21-9a3e-9103a9641675" providerId="ADAL" clId="{8583173A-E829-4972-BAF0-AD92052E9B57}" dt="2020-04-12T17:57:08.863" v="639"/>
          <ac:graphicFrameMkLst>
            <pc:docMk/>
            <pc:sldMk cId="2282794022" sldId="303"/>
            <ac:graphicFrameMk id="7" creationId="{B6A51BD7-6A68-45A3-B6A1-64D3BC791578}"/>
          </ac:graphicFrameMkLst>
        </pc:graphicFrameChg>
        <pc:graphicFrameChg chg="add del mod">
          <ac:chgData name="Leandro Waingurt" userId="921a6500-7ae6-4f21-9a3e-9103a9641675" providerId="ADAL" clId="{8583173A-E829-4972-BAF0-AD92052E9B57}" dt="2020-04-12T18:00:12.536" v="642" actId="478"/>
          <ac:graphicFrameMkLst>
            <pc:docMk/>
            <pc:sldMk cId="2282794022" sldId="303"/>
            <ac:graphicFrameMk id="8" creationId="{5ADA4452-53E4-4265-91FF-13F97901C53D}"/>
          </ac:graphicFrameMkLst>
        </pc:graphicFrameChg>
        <pc:graphicFrameChg chg="add mod modGraphic">
          <ac:chgData name="Leandro Waingurt" userId="921a6500-7ae6-4f21-9a3e-9103a9641675" providerId="ADAL" clId="{8583173A-E829-4972-BAF0-AD92052E9B57}" dt="2020-04-12T18:01:07.557" v="653" actId="121"/>
          <ac:graphicFrameMkLst>
            <pc:docMk/>
            <pc:sldMk cId="2282794022" sldId="303"/>
            <ac:graphicFrameMk id="9" creationId="{05472F09-11B5-4D37-BDF4-2AF6EB1B1E64}"/>
          </ac:graphicFrameMkLst>
        </pc:graphicFrameChg>
        <pc:graphicFrameChg chg="del">
          <ac:chgData name="Leandro Waingurt" userId="921a6500-7ae6-4f21-9a3e-9103a9641675" providerId="ADAL" clId="{8583173A-E829-4972-BAF0-AD92052E9B57}" dt="2020-04-12T17:51:33.867" v="629" actId="478"/>
          <ac:graphicFrameMkLst>
            <pc:docMk/>
            <pc:sldMk cId="2282794022" sldId="303"/>
            <ac:graphicFrameMk id="10" creationId="{0B3FCE01-33C7-4ADE-85FE-B39A04EE8FF9}"/>
          </ac:graphicFrameMkLst>
        </pc:graphicFrameChg>
      </pc:sldChg>
      <pc:sldChg chg="modSp add mod">
        <pc:chgData name="Leandro Waingurt" userId="921a6500-7ae6-4f21-9a3e-9103a9641675" providerId="ADAL" clId="{8583173A-E829-4972-BAF0-AD92052E9B57}" dt="2020-04-16T17:49:52.611" v="4444" actId="6549"/>
        <pc:sldMkLst>
          <pc:docMk/>
          <pc:sldMk cId="1689492033" sldId="304"/>
        </pc:sldMkLst>
        <pc:spChg chg="mod">
          <ac:chgData name="Leandro Waingurt" userId="921a6500-7ae6-4f21-9a3e-9103a9641675" providerId="ADAL" clId="{8583173A-E829-4972-BAF0-AD92052E9B57}" dt="2020-04-16T17:49:52.611" v="4444" actId="6549"/>
          <ac:spMkLst>
            <pc:docMk/>
            <pc:sldMk cId="1689492033" sldId="304"/>
            <ac:spMk id="2" creationId="{02336B5D-685F-49BE-8950-D6557F55E948}"/>
          </ac:spMkLst>
        </pc:spChg>
      </pc:sldChg>
      <pc:sldChg chg="addSp delSp modSp add del mod ord">
        <pc:chgData name="Leandro Waingurt" userId="921a6500-7ae6-4f21-9a3e-9103a9641675" providerId="ADAL" clId="{8583173A-E829-4972-BAF0-AD92052E9B57}" dt="2020-04-15T17:32:56.684" v="3280" actId="2696"/>
        <pc:sldMkLst>
          <pc:docMk/>
          <pc:sldMk cId="2296579713" sldId="304"/>
        </pc:sldMkLst>
        <pc:graphicFrameChg chg="add mod modGraphic">
          <ac:chgData name="Leandro Waingurt" userId="921a6500-7ae6-4f21-9a3e-9103a9641675" providerId="ADAL" clId="{8583173A-E829-4972-BAF0-AD92052E9B57}" dt="2020-04-12T18:04:00.122" v="659" actId="14734"/>
          <ac:graphicFrameMkLst>
            <pc:docMk/>
            <pc:sldMk cId="2296579713" sldId="304"/>
            <ac:graphicFrameMk id="4" creationId="{D913D194-424A-4975-A486-9ED4BF24AFC4}"/>
          </ac:graphicFrameMkLst>
        </pc:graphicFrameChg>
        <pc:graphicFrameChg chg="del">
          <ac:chgData name="Leandro Waingurt" userId="921a6500-7ae6-4f21-9a3e-9103a9641675" providerId="ADAL" clId="{8583173A-E829-4972-BAF0-AD92052E9B57}" dt="2020-04-12T18:02:48.458" v="655" actId="478"/>
          <ac:graphicFrameMkLst>
            <pc:docMk/>
            <pc:sldMk cId="2296579713" sldId="304"/>
            <ac:graphicFrameMk id="9" creationId="{05472F09-11B5-4D37-BDF4-2AF6EB1B1E64}"/>
          </ac:graphicFrameMkLst>
        </pc:graphicFrameChg>
      </pc:sldChg>
      <pc:sldChg chg="addSp delSp modSp add mod">
        <pc:chgData name="Leandro Waingurt" userId="921a6500-7ae6-4f21-9a3e-9103a9641675" providerId="ADAL" clId="{8583173A-E829-4972-BAF0-AD92052E9B57}" dt="2020-04-15T17:34:12.760" v="3293" actId="20577"/>
        <pc:sldMkLst>
          <pc:docMk/>
          <pc:sldMk cId="1812210350" sldId="305"/>
        </pc:sldMkLst>
        <pc:spChg chg="mod">
          <ac:chgData name="Leandro Waingurt" userId="921a6500-7ae6-4f21-9a3e-9103a9641675" providerId="ADAL" clId="{8583173A-E829-4972-BAF0-AD92052E9B57}" dt="2020-04-12T18:11:47.997" v="740" actId="20577"/>
          <ac:spMkLst>
            <pc:docMk/>
            <pc:sldMk cId="1812210350" sldId="305"/>
            <ac:spMk id="2" creationId="{02336B5D-685F-49BE-8950-D6557F55E948}"/>
          </ac:spMkLst>
        </pc:spChg>
        <pc:spChg chg="mod">
          <ac:chgData name="Leandro Waingurt" userId="921a6500-7ae6-4f21-9a3e-9103a9641675" providerId="ADAL" clId="{8583173A-E829-4972-BAF0-AD92052E9B57}" dt="2020-04-15T17:34:12.760" v="3293" actId="20577"/>
          <ac:spMkLst>
            <pc:docMk/>
            <pc:sldMk cId="1812210350" sldId="305"/>
            <ac:spMk id="3" creationId="{610370D2-6917-4C18-9B28-B9C7C63B9078}"/>
          </ac:spMkLst>
        </pc:spChg>
        <pc:spChg chg="del">
          <ac:chgData name="Leandro Waingurt" userId="921a6500-7ae6-4f21-9a3e-9103a9641675" providerId="ADAL" clId="{8583173A-E829-4972-BAF0-AD92052E9B57}" dt="2020-04-12T18:07:10.742" v="661" actId="478"/>
          <ac:spMkLst>
            <pc:docMk/>
            <pc:sldMk cId="1812210350" sldId="305"/>
            <ac:spMk id="4" creationId="{2EB73986-E568-46F3-8ECF-AC525764DEB0}"/>
          </ac:spMkLst>
        </pc:spChg>
        <pc:spChg chg="del mod">
          <ac:chgData name="Leandro Waingurt" userId="921a6500-7ae6-4f21-9a3e-9103a9641675" providerId="ADAL" clId="{8583173A-E829-4972-BAF0-AD92052E9B57}" dt="2020-04-12T18:07:38.328" v="664" actId="478"/>
          <ac:spMkLst>
            <pc:docMk/>
            <pc:sldMk cId="1812210350" sldId="305"/>
            <ac:spMk id="6" creationId="{52BC1E6D-2A99-4F37-8D3E-63C8585AC5E6}"/>
          </ac:spMkLst>
        </pc:spChg>
        <pc:spChg chg="del">
          <ac:chgData name="Leandro Waingurt" userId="921a6500-7ae6-4f21-9a3e-9103a9641675" providerId="ADAL" clId="{8583173A-E829-4972-BAF0-AD92052E9B57}" dt="2020-04-12T18:07:40.214" v="665" actId="478"/>
          <ac:spMkLst>
            <pc:docMk/>
            <pc:sldMk cId="1812210350" sldId="305"/>
            <ac:spMk id="7" creationId="{FEE4E1E5-08D9-434F-9C08-33DBF5D2ACFD}"/>
          </ac:spMkLst>
        </pc:spChg>
        <pc:spChg chg="add del mod ord">
          <ac:chgData name="Leandro Waingurt" userId="921a6500-7ae6-4f21-9a3e-9103a9641675" providerId="ADAL" clId="{8583173A-E829-4972-BAF0-AD92052E9B57}" dt="2020-04-12T18:07:44.316" v="666" actId="478"/>
          <ac:spMkLst>
            <pc:docMk/>
            <pc:sldMk cId="1812210350" sldId="305"/>
            <ac:spMk id="9" creationId="{DB37D5E8-49C7-4C88-9116-8E3B64B8DFE0}"/>
          </ac:spMkLst>
        </pc:spChg>
        <pc:graphicFrameChg chg="add mod modGraphic">
          <ac:chgData name="Leandro Waingurt" userId="921a6500-7ae6-4f21-9a3e-9103a9641675" providerId="ADAL" clId="{8583173A-E829-4972-BAF0-AD92052E9B57}" dt="2020-04-12T18:12:14.748" v="741" actId="20577"/>
          <ac:graphicFrameMkLst>
            <pc:docMk/>
            <pc:sldMk cId="1812210350" sldId="305"/>
            <ac:graphicFrameMk id="10" creationId="{7C4467AD-BC6A-45C3-B8AF-7F6ED8B0006D}"/>
          </ac:graphicFrameMkLst>
        </pc:graphicFrameChg>
      </pc:sldChg>
      <pc:sldChg chg="modSp add mod">
        <pc:chgData name="Leandro Waingurt" userId="921a6500-7ae6-4f21-9a3e-9103a9641675" providerId="ADAL" clId="{8583173A-E829-4972-BAF0-AD92052E9B57}" dt="2020-04-12T18:26:37.755" v="1220" actId="20577"/>
        <pc:sldMkLst>
          <pc:docMk/>
          <pc:sldMk cId="1148044041" sldId="306"/>
        </pc:sldMkLst>
        <pc:spChg chg="mod">
          <ac:chgData name="Leandro Waingurt" userId="921a6500-7ae6-4f21-9a3e-9103a9641675" providerId="ADAL" clId="{8583173A-E829-4972-BAF0-AD92052E9B57}" dt="2020-04-12T18:14:01.755" v="756" actId="20577"/>
          <ac:spMkLst>
            <pc:docMk/>
            <pc:sldMk cId="1148044041" sldId="306"/>
            <ac:spMk id="2" creationId="{09E78AED-7AFD-4AF2-A99F-5E4E2E98A068}"/>
          </ac:spMkLst>
        </pc:spChg>
        <pc:spChg chg="mod">
          <ac:chgData name="Leandro Waingurt" userId="921a6500-7ae6-4f21-9a3e-9103a9641675" providerId="ADAL" clId="{8583173A-E829-4972-BAF0-AD92052E9B57}" dt="2020-04-12T18:26:26.282" v="1206" actId="6549"/>
          <ac:spMkLst>
            <pc:docMk/>
            <pc:sldMk cId="1148044041" sldId="306"/>
            <ac:spMk id="3" creationId="{FC394AE5-8616-4598-AFD7-4FE8D4744E1B}"/>
          </ac:spMkLst>
        </pc:spChg>
        <pc:spChg chg="mod">
          <ac:chgData name="Leandro Waingurt" userId="921a6500-7ae6-4f21-9a3e-9103a9641675" providerId="ADAL" clId="{8583173A-E829-4972-BAF0-AD92052E9B57}" dt="2020-04-12T18:26:37.755" v="1220" actId="20577"/>
          <ac:spMkLst>
            <pc:docMk/>
            <pc:sldMk cId="1148044041" sldId="306"/>
            <ac:spMk id="8" creationId="{C7B94C6F-A558-4E3E-A40D-CA4BC09BCE8A}"/>
          </ac:spMkLst>
        </pc:spChg>
        <pc:graphicFrameChg chg="mod">
          <ac:chgData name="Leandro Waingurt" userId="921a6500-7ae6-4f21-9a3e-9103a9641675" providerId="ADAL" clId="{8583173A-E829-4972-BAF0-AD92052E9B57}" dt="2020-04-12T18:25:44.414" v="1205" actId="255"/>
          <ac:graphicFrameMkLst>
            <pc:docMk/>
            <pc:sldMk cId="1148044041" sldId="306"/>
            <ac:graphicFrameMk id="7" creationId="{38EE0A0A-0F34-4CE7-A43F-17A4486FE2BF}"/>
          </ac:graphicFrameMkLst>
        </pc:graphicFrameChg>
      </pc:sldChg>
      <pc:sldChg chg="modSp add mod">
        <pc:chgData name="Leandro Waingurt" userId="921a6500-7ae6-4f21-9a3e-9103a9641675" providerId="ADAL" clId="{8583173A-E829-4972-BAF0-AD92052E9B57}" dt="2020-04-12T18:27:36.398" v="1307" actId="20577"/>
        <pc:sldMkLst>
          <pc:docMk/>
          <pc:sldMk cId="276479020" sldId="307"/>
        </pc:sldMkLst>
        <pc:spChg chg="mod">
          <ac:chgData name="Leandro Waingurt" userId="921a6500-7ae6-4f21-9a3e-9103a9641675" providerId="ADAL" clId="{8583173A-E829-4972-BAF0-AD92052E9B57}" dt="2020-04-12T18:15:56.787" v="785" actId="20577"/>
          <ac:spMkLst>
            <pc:docMk/>
            <pc:sldMk cId="276479020" sldId="307"/>
            <ac:spMk id="2" creationId="{02336B5D-685F-49BE-8950-D6557F55E948}"/>
          </ac:spMkLst>
        </pc:spChg>
        <pc:spChg chg="mod">
          <ac:chgData name="Leandro Waingurt" userId="921a6500-7ae6-4f21-9a3e-9103a9641675" providerId="ADAL" clId="{8583173A-E829-4972-BAF0-AD92052E9B57}" dt="2020-04-12T18:15:59.990" v="786" actId="6549"/>
          <ac:spMkLst>
            <pc:docMk/>
            <pc:sldMk cId="276479020" sldId="307"/>
            <ac:spMk id="3" creationId="{610370D2-6917-4C18-9B28-B9C7C63B9078}"/>
          </ac:spMkLst>
        </pc:spChg>
        <pc:spChg chg="mod">
          <ac:chgData name="Leandro Waingurt" userId="921a6500-7ae6-4f21-9a3e-9103a9641675" providerId="ADAL" clId="{8583173A-E829-4972-BAF0-AD92052E9B57}" dt="2020-04-12T18:17:04.930" v="922" actId="20577"/>
          <ac:spMkLst>
            <pc:docMk/>
            <pc:sldMk cId="276479020" sldId="307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8:27:36.398" v="1307" actId="20577"/>
          <ac:spMkLst>
            <pc:docMk/>
            <pc:sldMk cId="276479020" sldId="307"/>
            <ac:spMk id="6" creationId="{52BC1E6D-2A99-4F37-8D3E-63C8585AC5E6}"/>
          </ac:spMkLst>
        </pc:spChg>
        <pc:spChg chg="mod">
          <ac:chgData name="Leandro Waingurt" userId="921a6500-7ae6-4f21-9a3e-9103a9641675" providerId="ADAL" clId="{8583173A-E829-4972-BAF0-AD92052E9B57}" dt="2020-04-12T18:20:29.974" v="1015" actId="20577"/>
          <ac:spMkLst>
            <pc:docMk/>
            <pc:sldMk cId="276479020" sldId="307"/>
            <ac:spMk id="7" creationId="{FEE4E1E5-08D9-434F-9C08-33DBF5D2ACFD}"/>
          </ac:spMkLst>
        </pc:spChg>
      </pc:sldChg>
      <pc:sldChg chg="modSp add mod">
        <pc:chgData name="Leandro Waingurt" userId="921a6500-7ae6-4f21-9a3e-9103a9641675" providerId="ADAL" clId="{8583173A-E829-4972-BAF0-AD92052E9B57}" dt="2020-04-12T18:29:22.991" v="1321" actId="20577"/>
        <pc:sldMkLst>
          <pc:docMk/>
          <pc:sldMk cId="691173312" sldId="308"/>
        </pc:sldMkLst>
        <pc:spChg chg="mod">
          <ac:chgData name="Leandro Waingurt" userId="921a6500-7ae6-4f21-9a3e-9103a9641675" providerId="ADAL" clId="{8583173A-E829-4972-BAF0-AD92052E9B57}" dt="2020-04-12T18:29:22.991" v="1321" actId="20577"/>
          <ac:spMkLst>
            <pc:docMk/>
            <pc:sldMk cId="691173312" sldId="308"/>
            <ac:spMk id="2" creationId="{1A89BCA2-8AF0-4622-B713-26DBE0F3D1DC}"/>
          </ac:spMkLst>
        </pc:spChg>
      </pc:sldChg>
      <pc:sldChg chg="modSp add mod">
        <pc:chgData name="Leandro Waingurt" userId="921a6500-7ae6-4f21-9a3e-9103a9641675" providerId="ADAL" clId="{8583173A-E829-4972-BAF0-AD92052E9B57}" dt="2020-04-12T18:29:40.119" v="1347" actId="20577"/>
        <pc:sldMkLst>
          <pc:docMk/>
          <pc:sldMk cId="2666410493" sldId="309"/>
        </pc:sldMkLst>
        <pc:spChg chg="mod">
          <ac:chgData name="Leandro Waingurt" userId="921a6500-7ae6-4f21-9a3e-9103a9641675" providerId="ADAL" clId="{8583173A-E829-4972-BAF0-AD92052E9B57}" dt="2020-04-12T18:29:40.119" v="1347" actId="20577"/>
          <ac:spMkLst>
            <pc:docMk/>
            <pc:sldMk cId="2666410493" sldId="309"/>
            <ac:spMk id="2" creationId="{1A89BCA2-8AF0-4622-B713-26DBE0F3D1DC}"/>
          </ac:spMkLst>
        </pc:spChg>
      </pc:sldChg>
      <pc:sldChg chg="modSp add mod">
        <pc:chgData name="Leandro Waingurt" userId="921a6500-7ae6-4f21-9a3e-9103a9641675" providerId="ADAL" clId="{8583173A-E829-4972-BAF0-AD92052E9B57}" dt="2020-04-16T17:50:00.144" v="4445" actId="6549"/>
        <pc:sldMkLst>
          <pc:docMk/>
          <pc:sldMk cId="95959857" sldId="310"/>
        </pc:sldMkLst>
        <pc:spChg chg="mod">
          <ac:chgData name="Leandro Waingurt" userId="921a6500-7ae6-4f21-9a3e-9103a9641675" providerId="ADAL" clId="{8583173A-E829-4972-BAF0-AD92052E9B57}" dt="2020-04-16T17:50:00.144" v="4445" actId="6549"/>
          <ac:spMkLst>
            <pc:docMk/>
            <pc:sldMk cId="95959857" sldId="310"/>
            <ac:spMk id="2" creationId="{02336B5D-685F-49BE-8950-D6557F55E948}"/>
          </ac:spMkLst>
        </pc:spChg>
      </pc:sldChg>
      <pc:sldChg chg="addSp delSp modSp add del mod">
        <pc:chgData name="Leandro Waingurt" userId="921a6500-7ae6-4f21-9a3e-9103a9641675" providerId="ADAL" clId="{8583173A-E829-4972-BAF0-AD92052E9B57}" dt="2020-04-15T17:33:17.991" v="3282" actId="2696"/>
        <pc:sldMkLst>
          <pc:docMk/>
          <pc:sldMk cId="3384748491" sldId="310"/>
        </pc:sldMkLst>
        <pc:spChg chg="mod">
          <ac:chgData name="Leandro Waingurt" userId="921a6500-7ae6-4f21-9a3e-9103a9641675" providerId="ADAL" clId="{8583173A-E829-4972-BAF0-AD92052E9B57}" dt="2020-04-12T18:36:07.995" v="1362" actId="20577"/>
          <ac:spMkLst>
            <pc:docMk/>
            <pc:sldMk cId="3384748491" sldId="310"/>
            <ac:spMk id="2" creationId="{02336B5D-685F-49BE-8950-D6557F55E948}"/>
          </ac:spMkLst>
        </pc:spChg>
        <pc:graphicFrameChg chg="add mod modGraphic">
          <ac:chgData name="Leandro Waingurt" userId="921a6500-7ae6-4f21-9a3e-9103a9641675" providerId="ADAL" clId="{8583173A-E829-4972-BAF0-AD92052E9B57}" dt="2020-04-12T18:38:45.949" v="1373" actId="14734"/>
          <ac:graphicFrameMkLst>
            <pc:docMk/>
            <pc:sldMk cId="3384748491" sldId="310"/>
            <ac:graphicFrameMk id="4" creationId="{638E6931-6059-4330-9C57-4394304C0AF5}"/>
          </ac:graphicFrameMkLst>
        </pc:graphicFrameChg>
        <pc:graphicFrameChg chg="del">
          <ac:chgData name="Leandro Waingurt" userId="921a6500-7ae6-4f21-9a3e-9103a9641675" providerId="ADAL" clId="{8583173A-E829-4972-BAF0-AD92052E9B57}" dt="2020-04-12T18:36:13.503" v="1363" actId="478"/>
          <ac:graphicFrameMkLst>
            <pc:docMk/>
            <pc:sldMk cId="3384748491" sldId="310"/>
            <ac:graphicFrameMk id="10" creationId="{0B3FCE01-33C7-4ADE-85FE-B39A04EE8FF9}"/>
          </ac:graphicFrameMkLst>
        </pc:graphicFrameChg>
      </pc:sldChg>
      <pc:sldChg chg="modSp add mod">
        <pc:chgData name="Leandro Waingurt" userId="921a6500-7ae6-4f21-9a3e-9103a9641675" providerId="ADAL" clId="{8583173A-E829-4972-BAF0-AD92052E9B57}" dt="2020-04-16T17:50:04.277" v="4446" actId="6549"/>
        <pc:sldMkLst>
          <pc:docMk/>
          <pc:sldMk cId="2223061885" sldId="311"/>
        </pc:sldMkLst>
        <pc:spChg chg="mod">
          <ac:chgData name="Leandro Waingurt" userId="921a6500-7ae6-4f21-9a3e-9103a9641675" providerId="ADAL" clId="{8583173A-E829-4972-BAF0-AD92052E9B57}" dt="2020-04-16T17:50:04.277" v="4446" actId="6549"/>
          <ac:spMkLst>
            <pc:docMk/>
            <pc:sldMk cId="2223061885" sldId="311"/>
            <ac:spMk id="2" creationId="{02336B5D-685F-49BE-8950-D6557F55E948}"/>
          </ac:spMkLst>
        </pc:spChg>
      </pc:sldChg>
      <pc:sldChg chg="addSp delSp modSp add del mod">
        <pc:chgData name="Leandro Waingurt" userId="921a6500-7ae6-4f21-9a3e-9103a9641675" providerId="ADAL" clId="{8583173A-E829-4972-BAF0-AD92052E9B57}" dt="2020-04-15T17:33:32.452" v="3284" actId="2696"/>
        <pc:sldMkLst>
          <pc:docMk/>
          <pc:sldMk cId="3516672157" sldId="311"/>
        </pc:sldMkLst>
        <pc:spChg chg="mod">
          <ac:chgData name="Leandro Waingurt" userId="921a6500-7ae6-4f21-9a3e-9103a9641675" providerId="ADAL" clId="{8583173A-E829-4972-BAF0-AD92052E9B57}" dt="2020-04-12T18:39:46.977" v="1395" actId="20577"/>
          <ac:spMkLst>
            <pc:docMk/>
            <pc:sldMk cId="3516672157" sldId="311"/>
            <ac:spMk id="2" creationId="{02336B5D-685F-49BE-8950-D6557F55E948}"/>
          </ac:spMkLst>
        </pc:spChg>
        <pc:graphicFrameChg chg="del">
          <ac:chgData name="Leandro Waingurt" userId="921a6500-7ae6-4f21-9a3e-9103a9641675" providerId="ADAL" clId="{8583173A-E829-4972-BAF0-AD92052E9B57}" dt="2020-04-12T18:39:50.294" v="1396" actId="478"/>
          <ac:graphicFrameMkLst>
            <pc:docMk/>
            <pc:sldMk cId="3516672157" sldId="311"/>
            <ac:graphicFrameMk id="4" creationId="{638E6931-6059-4330-9C57-4394304C0AF5}"/>
          </ac:graphicFrameMkLst>
        </pc:graphicFrameChg>
        <pc:graphicFrameChg chg="add del">
          <ac:chgData name="Leandro Waingurt" userId="921a6500-7ae6-4f21-9a3e-9103a9641675" providerId="ADAL" clId="{8583173A-E829-4972-BAF0-AD92052E9B57}" dt="2020-04-12T18:43:11.361" v="1398" actId="478"/>
          <ac:graphicFrameMkLst>
            <pc:docMk/>
            <pc:sldMk cId="3516672157" sldId="311"/>
            <ac:graphicFrameMk id="6" creationId="{B8CA7411-F1A5-4034-8415-A307647DDB3F}"/>
          </ac:graphicFrameMkLst>
        </pc:graphicFrameChg>
        <pc:graphicFrameChg chg="add mod modGraphic">
          <ac:chgData name="Leandro Waingurt" userId="921a6500-7ae6-4f21-9a3e-9103a9641675" providerId="ADAL" clId="{8583173A-E829-4972-BAF0-AD92052E9B57}" dt="2020-04-12T18:44:00.135" v="1408" actId="14734"/>
          <ac:graphicFrameMkLst>
            <pc:docMk/>
            <pc:sldMk cId="3516672157" sldId="311"/>
            <ac:graphicFrameMk id="7" creationId="{36427015-65DB-4FB4-8A45-AD1D3762D2D7}"/>
          </ac:graphicFrameMkLst>
        </pc:graphicFrameChg>
        <pc:graphicFrameChg chg="add del">
          <ac:chgData name="Leandro Waingurt" userId="921a6500-7ae6-4f21-9a3e-9103a9641675" providerId="ADAL" clId="{8583173A-E829-4972-BAF0-AD92052E9B57}" dt="2020-04-12T18:44:28.721" v="1410"/>
          <ac:graphicFrameMkLst>
            <pc:docMk/>
            <pc:sldMk cId="3516672157" sldId="311"/>
            <ac:graphicFrameMk id="8" creationId="{450FDAE2-5308-4162-9F38-B58B2B775AC0}"/>
          </ac:graphicFrameMkLst>
        </pc:graphicFrameChg>
      </pc:sldChg>
      <pc:sldChg chg="addSp delSp modSp add del mod">
        <pc:chgData name="Leandro Waingurt" userId="921a6500-7ae6-4f21-9a3e-9103a9641675" providerId="ADAL" clId="{8583173A-E829-4972-BAF0-AD92052E9B57}" dt="2020-04-15T17:33:32.452" v="3284" actId="2696"/>
        <pc:sldMkLst>
          <pc:docMk/>
          <pc:sldMk cId="3459606152" sldId="312"/>
        </pc:sldMkLst>
        <pc:graphicFrameChg chg="add del">
          <ac:chgData name="Leandro Waingurt" userId="921a6500-7ae6-4f21-9a3e-9103a9641675" providerId="ADAL" clId="{8583173A-E829-4972-BAF0-AD92052E9B57}" dt="2020-04-12T18:45:21.244" v="1415" actId="478"/>
          <ac:graphicFrameMkLst>
            <pc:docMk/>
            <pc:sldMk cId="3459606152" sldId="312"/>
            <ac:graphicFrameMk id="4" creationId="{C00E589F-FD71-4E2A-A5E7-CD739997DD7A}"/>
          </ac:graphicFrameMkLst>
        </pc:graphicFrameChg>
        <pc:graphicFrameChg chg="add mod modGraphic">
          <ac:chgData name="Leandro Waingurt" userId="921a6500-7ae6-4f21-9a3e-9103a9641675" providerId="ADAL" clId="{8583173A-E829-4972-BAF0-AD92052E9B57}" dt="2020-04-12T18:47:50.727" v="1428" actId="6549"/>
          <ac:graphicFrameMkLst>
            <pc:docMk/>
            <pc:sldMk cId="3459606152" sldId="312"/>
            <ac:graphicFrameMk id="6" creationId="{378D19DD-4C2F-43A5-8364-7AC34088D2DA}"/>
          </ac:graphicFrameMkLst>
        </pc:graphicFrameChg>
        <pc:graphicFrameChg chg="del modGraphic">
          <ac:chgData name="Leandro Waingurt" userId="921a6500-7ae6-4f21-9a3e-9103a9641675" providerId="ADAL" clId="{8583173A-E829-4972-BAF0-AD92052E9B57}" dt="2020-04-12T18:44:34.859" v="1413" actId="478"/>
          <ac:graphicFrameMkLst>
            <pc:docMk/>
            <pc:sldMk cId="3459606152" sldId="312"/>
            <ac:graphicFrameMk id="7" creationId="{36427015-65DB-4FB4-8A45-AD1D3762D2D7}"/>
          </ac:graphicFrameMkLst>
        </pc:graphicFrameChg>
      </pc:sldChg>
      <pc:sldChg chg="modSp add mod">
        <pc:chgData name="Leandro Waingurt" userId="921a6500-7ae6-4f21-9a3e-9103a9641675" providerId="ADAL" clId="{8583173A-E829-4972-BAF0-AD92052E9B57}" dt="2020-04-16T17:50:08.648" v="4447" actId="6549"/>
        <pc:sldMkLst>
          <pc:docMk/>
          <pc:sldMk cId="4105904542" sldId="312"/>
        </pc:sldMkLst>
        <pc:spChg chg="mod">
          <ac:chgData name="Leandro Waingurt" userId="921a6500-7ae6-4f21-9a3e-9103a9641675" providerId="ADAL" clId="{8583173A-E829-4972-BAF0-AD92052E9B57}" dt="2020-04-16T17:50:08.648" v="4447" actId="6549"/>
          <ac:spMkLst>
            <pc:docMk/>
            <pc:sldMk cId="4105904542" sldId="312"/>
            <ac:spMk id="2" creationId="{02336B5D-685F-49BE-8950-D6557F55E948}"/>
          </ac:spMkLst>
        </pc:spChg>
      </pc:sldChg>
      <pc:sldChg chg="delSp modSp add mod">
        <pc:chgData name="Leandro Waingurt" userId="921a6500-7ae6-4f21-9a3e-9103a9641675" providerId="ADAL" clId="{8583173A-E829-4972-BAF0-AD92052E9B57}" dt="2020-04-12T19:36:50.842" v="2802" actId="27636"/>
        <pc:sldMkLst>
          <pc:docMk/>
          <pc:sldMk cId="1158424089" sldId="313"/>
        </pc:sldMkLst>
        <pc:spChg chg="mod">
          <ac:chgData name="Leandro Waingurt" userId="921a6500-7ae6-4f21-9a3e-9103a9641675" providerId="ADAL" clId="{8583173A-E829-4972-BAF0-AD92052E9B57}" dt="2020-04-12T18:54:16.962" v="1436" actId="20577"/>
          <ac:spMkLst>
            <pc:docMk/>
            <pc:sldMk cId="1158424089" sldId="313"/>
            <ac:spMk id="2" creationId="{02336B5D-685F-49BE-8950-D6557F55E948}"/>
          </ac:spMkLst>
        </pc:spChg>
        <pc:spChg chg="del">
          <ac:chgData name="Leandro Waingurt" userId="921a6500-7ae6-4f21-9a3e-9103a9641675" providerId="ADAL" clId="{8583173A-E829-4972-BAF0-AD92052E9B57}" dt="2020-04-12T19:03:16.697" v="1899" actId="478"/>
          <ac:spMkLst>
            <pc:docMk/>
            <pc:sldMk cId="1158424089" sldId="313"/>
            <ac:spMk id="3" creationId="{610370D2-6917-4C18-9B28-B9C7C63B9078}"/>
          </ac:spMkLst>
        </pc:spChg>
        <pc:spChg chg="mod">
          <ac:chgData name="Leandro Waingurt" userId="921a6500-7ae6-4f21-9a3e-9103a9641675" providerId="ADAL" clId="{8583173A-E829-4972-BAF0-AD92052E9B57}" dt="2020-04-12T18:56:38.737" v="1574" actId="6549"/>
          <ac:spMkLst>
            <pc:docMk/>
            <pc:sldMk cId="1158424089" sldId="313"/>
            <ac:spMk id="4" creationId="{2EB73986-E568-46F3-8ECF-AC525764DEB0}"/>
          </ac:spMkLst>
        </pc:spChg>
        <pc:spChg chg="mod">
          <ac:chgData name="Leandro Waingurt" userId="921a6500-7ae6-4f21-9a3e-9103a9641675" providerId="ADAL" clId="{8583173A-E829-4972-BAF0-AD92052E9B57}" dt="2020-04-12T19:33:55.629" v="2604" actId="27636"/>
          <ac:spMkLst>
            <pc:docMk/>
            <pc:sldMk cId="1158424089" sldId="313"/>
            <ac:spMk id="6" creationId="{52BC1E6D-2A99-4F37-8D3E-63C8585AC5E6}"/>
          </ac:spMkLst>
        </pc:spChg>
        <pc:spChg chg="mod">
          <ac:chgData name="Leandro Waingurt" userId="921a6500-7ae6-4f21-9a3e-9103a9641675" providerId="ADAL" clId="{8583173A-E829-4972-BAF0-AD92052E9B57}" dt="2020-04-12T19:36:50.842" v="2802" actId="27636"/>
          <ac:spMkLst>
            <pc:docMk/>
            <pc:sldMk cId="1158424089" sldId="313"/>
            <ac:spMk id="7" creationId="{FEE4E1E5-08D9-434F-9C08-33DBF5D2ACFD}"/>
          </ac:spMkLst>
        </pc:spChg>
      </pc:sldChg>
      <pc:sldChg chg="modSp add mod">
        <pc:chgData name="Leandro Waingurt" userId="921a6500-7ae6-4f21-9a3e-9103a9641675" providerId="ADAL" clId="{8583173A-E829-4972-BAF0-AD92052E9B57}" dt="2020-04-12T19:35:50.838" v="2632" actId="20577"/>
        <pc:sldMkLst>
          <pc:docMk/>
          <pc:sldMk cId="3242734554" sldId="314"/>
        </pc:sldMkLst>
        <pc:spChg chg="mod">
          <ac:chgData name="Leandro Waingurt" userId="921a6500-7ae6-4f21-9a3e-9103a9641675" providerId="ADAL" clId="{8583173A-E829-4972-BAF0-AD92052E9B57}" dt="2020-04-12T18:58:47.959" v="1652" actId="20577"/>
          <ac:spMkLst>
            <pc:docMk/>
            <pc:sldMk cId="3242734554" sldId="314"/>
            <ac:spMk id="2" creationId="{09E78AED-7AFD-4AF2-A99F-5E4E2E98A068}"/>
          </ac:spMkLst>
        </pc:spChg>
        <pc:spChg chg="mod">
          <ac:chgData name="Leandro Waingurt" userId="921a6500-7ae6-4f21-9a3e-9103a9641675" providerId="ADAL" clId="{8583173A-E829-4972-BAF0-AD92052E9B57}" dt="2020-04-12T19:05:13.228" v="1940" actId="20577"/>
          <ac:spMkLst>
            <pc:docMk/>
            <pc:sldMk cId="3242734554" sldId="314"/>
            <ac:spMk id="8" creationId="{C7B94C6F-A558-4E3E-A40D-CA4BC09BCE8A}"/>
          </ac:spMkLst>
        </pc:spChg>
        <pc:graphicFrameChg chg="mod">
          <ac:chgData name="Leandro Waingurt" userId="921a6500-7ae6-4f21-9a3e-9103a9641675" providerId="ADAL" clId="{8583173A-E829-4972-BAF0-AD92052E9B57}" dt="2020-04-12T19:35:50.838" v="2632" actId="20577"/>
          <ac:graphicFrameMkLst>
            <pc:docMk/>
            <pc:sldMk cId="3242734554" sldId="314"/>
            <ac:graphicFrameMk id="7" creationId="{38EE0A0A-0F34-4CE7-A43F-17A4486FE2BF}"/>
          </ac:graphicFrameMkLst>
        </pc:graphicFrameChg>
      </pc:sldChg>
      <pc:sldChg chg="addSp delSp modSp add mod">
        <pc:chgData name="Leandro Waingurt" userId="921a6500-7ae6-4f21-9a3e-9103a9641675" providerId="ADAL" clId="{8583173A-E829-4972-BAF0-AD92052E9B57}" dt="2020-04-16T18:29:43.568" v="4468" actId="1076"/>
        <pc:sldMkLst>
          <pc:docMk/>
          <pc:sldMk cId="400907544" sldId="315"/>
        </pc:sldMkLst>
        <pc:spChg chg="mod">
          <ac:chgData name="Leandro Waingurt" userId="921a6500-7ae6-4f21-9a3e-9103a9641675" providerId="ADAL" clId="{8583173A-E829-4972-BAF0-AD92052E9B57}" dt="2020-04-16T18:28:00.025" v="4461" actId="1076"/>
          <ac:spMkLst>
            <pc:docMk/>
            <pc:sldMk cId="400907544" sldId="315"/>
            <ac:spMk id="3" creationId="{610370D2-6917-4C18-9B28-B9C7C63B9078}"/>
          </ac:spMkLst>
        </pc:spChg>
        <pc:spChg chg="add mod">
          <ac:chgData name="Leandro Waingurt" userId="921a6500-7ae6-4f21-9a3e-9103a9641675" providerId="ADAL" clId="{8583173A-E829-4972-BAF0-AD92052E9B57}" dt="2020-04-12T19:39:28.718" v="2812" actId="1076"/>
          <ac:spMkLst>
            <pc:docMk/>
            <pc:sldMk cId="400907544" sldId="315"/>
            <ac:spMk id="7" creationId="{E4298802-031D-4294-A03C-DBB10E1F0340}"/>
          </ac:spMkLst>
        </pc:spChg>
        <pc:spChg chg="add mod">
          <ac:chgData name="Leandro Waingurt" userId="921a6500-7ae6-4f21-9a3e-9103a9641675" providerId="ADAL" clId="{8583173A-E829-4972-BAF0-AD92052E9B57}" dt="2020-04-16T18:29:43.568" v="4468" actId="1076"/>
          <ac:spMkLst>
            <pc:docMk/>
            <pc:sldMk cId="400907544" sldId="315"/>
            <ac:spMk id="8" creationId="{9A68B458-FCB4-4AE4-B681-E35261FC45B7}"/>
          </ac:spMkLst>
        </pc:spChg>
        <pc:graphicFrameChg chg="del">
          <ac:chgData name="Leandro Waingurt" userId="921a6500-7ae6-4f21-9a3e-9103a9641675" providerId="ADAL" clId="{8583173A-E829-4972-BAF0-AD92052E9B57}" dt="2020-04-12T19:38:32.195" v="2804" actId="478"/>
          <ac:graphicFrameMkLst>
            <pc:docMk/>
            <pc:sldMk cId="400907544" sldId="315"/>
            <ac:graphicFrameMk id="4" creationId="{638E6931-6059-4330-9C57-4394304C0AF5}"/>
          </ac:graphicFrameMkLst>
        </pc:graphicFrameChg>
        <pc:picChg chg="add mod">
          <ac:chgData name="Leandro Waingurt" userId="921a6500-7ae6-4f21-9a3e-9103a9641675" providerId="ADAL" clId="{8583173A-E829-4972-BAF0-AD92052E9B57}" dt="2020-04-16T18:29:43.568" v="4468" actId="1076"/>
          <ac:picMkLst>
            <pc:docMk/>
            <pc:sldMk cId="400907544" sldId="315"/>
            <ac:picMk id="4" creationId="{33ABFBC8-CFE8-4A61-9519-9F44C248F2E4}"/>
          </ac:picMkLst>
        </pc:picChg>
        <pc:picChg chg="add mod">
          <ac:chgData name="Leandro Waingurt" userId="921a6500-7ae6-4f21-9a3e-9103a9641675" providerId="ADAL" clId="{8583173A-E829-4972-BAF0-AD92052E9B57}" dt="2020-04-16T18:29:34.697" v="4467" actId="1076"/>
          <ac:picMkLst>
            <pc:docMk/>
            <pc:sldMk cId="400907544" sldId="315"/>
            <ac:picMk id="6" creationId="{1B9B2E25-5E30-4EB2-B782-95D0C916E7FE}"/>
          </ac:picMkLst>
        </pc:picChg>
      </pc:sldChg>
      <pc:sldChg chg="add">
        <pc:chgData name="Leandro Waingurt" userId="921a6500-7ae6-4f21-9a3e-9103a9641675" providerId="ADAL" clId="{8583173A-E829-4972-BAF0-AD92052E9B57}" dt="2020-04-13T16:45:44.760" v="2861"/>
        <pc:sldMkLst>
          <pc:docMk/>
          <pc:sldMk cId="778295669" sldId="316"/>
        </pc:sldMkLst>
      </pc:sldChg>
      <pc:sldChg chg="add">
        <pc:chgData name="Leandro Waingurt" userId="921a6500-7ae6-4f21-9a3e-9103a9641675" providerId="ADAL" clId="{8583173A-E829-4972-BAF0-AD92052E9B57}" dt="2020-04-13T17:58:30.175" v="2863"/>
        <pc:sldMkLst>
          <pc:docMk/>
          <pc:sldMk cId="985621445" sldId="317"/>
        </pc:sldMkLst>
      </pc:sldChg>
      <pc:sldChg chg="add">
        <pc:chgData name="Leandro Waingurt" userId="921a6500-7ae6-4f21-9a3e-9103a9641675" providerId="ADAL" clId="{8583173A-E829-4972-BAF0-AD92052E9B57}" dt="2020-04-13T17:58:30.175" v="2863"/>
        <pc:sldMkLst>
          <pc:docMk/>
          <pc:sldMk cId="2509069495" sldId="318"/>
        </pc:sldMkLst>
      </pc:sldChg>
      <pc:sldChg chg="addSp modSp add mod">
        <pc:chgData name="Leandro Waingurt" userId="921a6500-7ae6-4f21-9a3e-9103a9641675" providerId="ADAL" clId="{8583173A-E829-4972-BAF0-AD92052E9B57}" dt="2020-04-16T17:48:57.321" v="4440" actId="14100"/>
        <pc:sldMkLst>
          <pc:docMk/>
          <pc:sldMk cId="1832983546" sldId="319"/>
        </pc:sldMkLst>
        <pc:spChg chg="add mod">
          <ac:chgData name="Leandro Waingurt" userId="921a6500-7ae6-4f21-9a3e-9103a9641675" providerId="ADAL" clId="{8583173A-E829-4972-BAF0-AD92052E9B57}" dt="2020-04-16T17:48:57.321" v="4440" actId="14100"/>
          <ac:spMkLst>
            <pc:docMk/>
            <pc:sldMk cId="1832983546" sldId="319"/>
            <ac:spMk id="7" creationId="{61663A62-0B06-4BC7-B404-814403D31114}"/>
          </ac:spMkLst>
        </pc:spChg>
      </pc:sldChg>
      <pc:sldChg chg="modSp add del mod ord">
        <pc:chgData name="Leandro Waingurt" userId="921a6500-7ae6-4f21-9a3e-9103a9641675" providerId="ADAL" clId="{8583173A-E829-4972-BAF0-AD92052E9B57}" dt="2020-04-15T17:30:23.486" v="3260" actId="47"/>
        <pc:sldMkLst>
          <pc:docMk/>
          <pc:sldMk cId="219768989" sldId="320"/>
        </pc:sldMkLst>
        <pc:spChg chg="mod">
          <ac:chgData name="Leandro Waingurt" userId="921a6500-7ae6-4f21-9a3e-9103a9641675" providerId="ADAL" clId="{8583173A-E829-4972-BAF0-AD92052E9B57}" dt="2020-04-15T17:26:14.581" v="3239" actId="20577"/>
          <ac:spMkLst>
            <pc:docMk/>
            <pc:sldMk cId="219768989" sldId="320"/>
            <ac:spMk id="2" creationId="{020684B2-85E6-4316-997A-4F98CE9AB3E0}"/>
          </ac:spMkLst>
        </pc:spChg>
      </pc:sldChg>
      <pc:sldChg chg="addSp delSp modSp add mod">
        <pc:chgData name="Leandro Waingurt" userId="921a6500-7ae6-4f21-9a3e-9103a9641675" providerId="ADAL" clId="{8583173A-E829-4972-BAF0-AD92052E9B57}" dt="2020-04-15T18:00:30.239" v="3649" actId="20577"/>
        <pc:sldMkLst>
          <pc:docMk/>
          <pc:sldMk cId="904585172" sldId="321"/>
        </pc:sldMkLst>
        <pc:spChg chg="del">
          <ac:chgData name="Leandro Waingurt" userId="921a6500-7ae6-4f21-9a3e-9103a9641675" providerId="ADAL" clId="{8583173A-E829-4972-BAF0-AD92052E9B57}" dt="2020-04-15T17:27:40.494" v="3251" actId="478"/>
          <ac:spMkLst>
            <pc:docMk/>
            <pc:sldMk cId="904585172" sldId="321"/>
            <ac:spMk id="2" creationId="{B6FBFFF5-5092-46DB-879A-C9A356DC8330}"/>
          </ac:spMkLst>
        </pc:spChg>
        <pc:spChg chg="del">
          <ac:chgData name="Leandro Waingurt" userId="921a6500-7ae6-4f21-9a3e-9103a9641675" providerId="ADAL" clId="{8583173A-E829-4972-BAF0-AD92052E9B57}" dt="2020-04-15T17:27:41.628" v="3252" actId="478"/>
          <ac:spMkLst>
            <pc:docMk/>
            <pc:sldMk cId="904585172" sldId="321"/>
            <ac:spMk id="3" creationId="{8FFCC08E-D25D-49E1-8B07-255106DB7AD8}"/>
          </ac:spMkLst>
        </pc:spChg>
        <pc:spChg chg="add del mod">
          <ac:chgData name="Leandro Waingurt" userId="921a6500-7ae6-4f21-9a3e-9103a9641675" providerId="ADAL" clId="{8583173A-E829-4972-BAF0-AD92052E9B57}" dt="2020-04-15T18:00:30.239" v="3649" actId="20577"/>
          <ac:spMkLst>
            <pc:docMk/>
            <pc:sldMk cId="904585172" sldId="321"/>
            <ac:spMk id="4" creationId="{09CE4A14-1777-4FA7-9784-A249C2EB2482}"/>
          </ac:spMkLst>
        </pc:spChg>
        <pc:spChg chg="add del mod">
          <ac:chgData name="Leandro Waingurt" userId="921a6500-7ae6-4f21-9a3e-9103a9641675" providerId="ADAL" clId="{8583173A-E829-4972-BAF0-AD92052E9B57}" dt="2020-04-15T17:26:51.520" v="3245"/>
          <ac:spMkLst>
            <pc:docMk/>
            <pc:sldMk cId="904585172" sldId="321"/>
            <ac:spMk id="6" creationId="{65047F22-0B1A-4789-8F7B-BC06AF66A8AD}"/>
          </ac:spMkLst>
        </pc:spChg>
      </pc:sldChg>
      <pc:sldChg chg="modSp add mod">
        <pc:chgData name="Leandro Waingurt" userId="921a6500-7ae6-4f21-9a3e-9103a9641675" providerId="ADAL" clId="{8583173A-E829-4972-BAF0-AD92052E9B57}" dt="2020-04-15T17:32:19.742" v="3277" actId="20577"/>
        <pc:sldMkLst>
          <pc:docMk/>
          <pc:sldMk cId="1657951417" sldId="322"/>
        </pc:sldMkLst>
        <pc:spChg chg="mod">
          <ac:chgData name="Leandro Waingurt" userId="921a6500-7ae6-4f21-9a3e-9103a9641675" providerId="ADAL" clId="{8583173A-E829-4972-BAF0-AD92052E9B57}" dt="2020-04-15T17:32:19.742" v="3277" actId="20577"/>
          <ac:spMkLst>
            <pc:docMk/>
            <pc:sldMk cId="1657951417" sldId="322"/>
            <ac:spMk id="2" creationId="{1A89BCA2-8AF0-4622-B713-26DBE0F3D1DC}"/>
          </ac:spMkLst>
        </pc:spChg>
      </pc:sldChg>
      <pc:sldChg chg="addSp delSp modSp add mod">
        <pc:chgData name="Leandro Waingurt" userId="921a6500-7ae6-4f21-9a3e-9103a9641675" providerId="ADAL" clId="{8583173A-E829-4972-BAF0-AD92052E9B57}" dt="2020-04-15T18:18:41.195" v="3929" actId="20577"/>
        <pc:sldMkLst>
          <pc:docMk/>
          <pc:sldMk cId="3124654172" sldId="323"/>
        </pc:sldMkLst>
        <pc:spChg chg="mod">
          <ac:chgData name="Leandro Waingurt" userId="921a6500-7ae6-4f21-9a3e-9103a9641675" providerId="ADAL" clId="{8583173A-E829-4972-BAF0-AD92052E9B57}" dt="2020-04-15T18:07:08.376" v="3668" actId="20577"/>
          <ac:spMkLst>
            <pc:docMk/>
            <pc:sldMk cId="3124654172" sldId="323"/>
            <ac:spMk id="3" creationId="{FC394AE5-8616-4598-AFD7-4FE8D4744E1B}"/>
          </ac:spMkLst>
        </pc:spChg>
        <pc:spChg chg="add del mod">
          <ac:chgData name="Leandro Waingurt" userId="921a6500-7ae6-4f21-9a3e-9103a9641675" providerId="ADAL" clId="{8583173A-E829-4972-BAF0-AD92052E9B57}" dt="2020-04-15T18:12:01.774" v="3787" actId="478"/>
          <ac:spMkLst>
            <pc:docMk/>
            <pc:sldMk cId="3124654172" sldId="323"/>
            <ac:spMk id="6" creationId="{15193F0F-8A07-44A5-B441-53BFB6C14BAD}"/>
          </ac:spMkLst>
        </pc:spChg>
        <pc:spChg chg="del">
          <ac:chgData name="Leandro Waingurt" userId="921a6500-7ae6-4f21-9a3e-9103a9641675" providerId="ADAL" clId="{8583173A-E829-4972-BAF0-AD92052E9B57}" dt="2020-04-15T18:07:46.495" v="3696" actId="478"/>
          <ac:spMkLst>
            <pc:docMk/>
            <pc:sldMk cId="3124654172" sldId="323"/>
            <ac:spMk id="8" creationId="{C7B94C6F-A558-4E3E-A40D-CA4BC09BCE8A}"/>
          </ac:spMkLst>
        </pc:spChg>
        <pc:graphicFrameChg chg="del mod">
          <ac:chgData name="Leandro Waingurt" userId="921a6500-7ae6-4f21-9a3e-9103a9641675" providerId="ADAL" clId="{8583173A-E829-4972-BAF0-AD92052E9B57}" dt="2020-04-15T18:11:58.889" v="3786" actId="478"/>
          <ac:graphicFrameMkLst>
            <pc:docMk/>
            <pc:sldMk cId="3124654172" sldId="323"/>
            <ac:graphicFrameMk id="7" creationId="{38EE0A0A-0F34-4CE7-A43F-17A4486FE2BF}"/>
          </ac:graphicFrameMkLst>
        </pc:graphicFrameChg>
        <pc:graphicFrameChg chg="add mod modGraphic">
          <ac:chgData name="Leandro Waingurt" userId="921a6500-7ae6-4f21-9a3e-9103a9641675" providerId="ADAL" clId="{8583173A-E829-4972-BAF0-AD92052E9B57}" dt="2020-04-15T18:18:41.195" v="3929" actId="20577"/>
          <ac:graphicFrameMkLst>
            <pc:docMk/>
            <pc:sldMk cId="3124654172" sldId="323"/>
            <ac:graphicFrameMk id="9" creationId="{1493B24E-8394-45DA-96F6-38A06CA1AD16}"/>
          </ac:graphicFrameMkLst>
        </pc:graphicFrameChg>
      </pc:sldChg>
      <pc:sldChg chg="addSp delSp modSp add mod">
        <pc:chgData name="Leandro Waingurt" userId="921a6500-7ae6-4f21-9a3e-9103a9641675" providerId="ADAL" clId="{8583173A-E829-4972-BAF0-AD92052E9B57}" dt="2020-04-16T19:11:21.081" v="4477" actId="20577"/>
        <pc:sldMkLst>
          <pc:docMk/>
          <pc:sldMk cId="325005304" sldId="324"/>
        </pc:sldMkLst>
        <pc:spChg chg="mod">
          <ac:chgData name="Leandro Waingurt" userId="921a6500-7ae6-4f21-9a3e-9103a9641675" providerId="ADAL" clId="{8583173A-E829-4972-BAF0-AD92052E9B57}" dt="2020-04-15T18:41:46.574" v="3938" actId="6549"/>
          <ac:spMkLst>
            <pc:docMk/>
            <pc:sldMk cId="325005304" sldId="324"/>
            <ac:spMk id="2" creationId="{02336B5D-685F-49BE-8950-D6557F55E948}"/>
          </ac:spMkLst>
        </pc:spChg>
        <pc:spChg chg="mod">
          <ac:chgData name="Leandro Waingurt" userId="921a6500-7ae6-4f21-9a3e-9103a9641675" providerId="ADAL" clId="{8583173A-E829-4972-BAF0-AD92052E9B57}" dt="2020-04-15T18:59:30.952" v="4255" actId="20577"/>
          <ac:spMkLst>
            <pc:docMk/>
            <pc:sldMk cId="325005304" sldId="324"/>
            <ac:spMk id="3" creationId="{610370D2-6917-4C18-9B28-B9C7C63B9078}"/>
          </ac:spMkLst>
        </pc:spChg>
        <pc:spChg chg="del">
          <ac:chgData name="Leandro Waingurt" userId="921a6500-7ae6-4f21-9a3e-9103a9641675" providerId="ADAL" clId="{8583173A-E829-4972-BAF0-AD92052E9B57}" dt="2020-04-15T18:58:42.031" v="4204" actId="478"/>
          <ac:spMkLst>
            <pc:docMk/>
            <pc:sldMk cId="325005304" sldId="324"/>
            <ac:spMk id="4" creationId="{2EB73986-E568-46F3-8ECF-AC525764DEB0}"/>
          </ac:spMkLst>
        </pc:spChg>
        <pc:spChg chg="del mod">
          <ac:chgData name="Leandro Waingurt" userId="921a6500-7ae6-4f21-9a3e-9103a9641675" providerId="ADAL" clId="{8583173A-E829-4972-BAF0-AD92052E9B57}" dt="2020-04-15T18:58:55.445" v="4207" actId="478"/>
          <ac:spMkLst>
            <pc:docMk/>
            <pc:sldMk cId="325005304" sldId="324"/>
            <ac:spMk id="6" creationId="{52BC1E6D-2A99-4F37-8D3E-63C8585AC5E6}"/>
          </ac:spMkLst>
        </pc:spChg>
        <pc:spChg chg="del">
          <ac:chgData name="Leandro Waingurt" userId="921a6500-7ae6-4f21-9a3e-9103a9641675" providerId="ADAL" clId="{8583173A-E829-4972-BAF0-AD92052E9B57}" dt="2020-04-15T18:58:57.250" v="4208" actId="478"/>
          <ac:spMkLst>
            <pc:docMk/>
            <pc:sldMk cId="325005304" sldId="324"/>
            <ac:spMk id="7" creationId="{FEE4E1E5-08D9-434F-9C08-33DBF5D2ACFD}"/>
          </ac:spMkLst>
        </pc:spChg>
        <pc:spChg chg="add mod ord">
          <ac:chgData name="Leandro Waingurt" userId="921a6500-7ae6-4f21-9a3e-9103a9641675" providerId="ADAL" clId="{8583173A-E829-4972-BAF0-AD92052E9B57}" dt="2020-04-16T19:11:21.081" v="4477" actId="20577"/>
          <ac:spMkLst>
            <pc:docMk/>
            <pc:sldMk cId="325005304" sldId="324"/>
            <ac:spMk id="9" creationId="{9FEC09EE-8BFD-4185-B635-BC1B40274B0C}"/>
          </ac:spMkLst>
        </pc:spChg>
        <pc:spChg chg="add del">
          <ac:chgData name="Leandro Waingurt" userId="921a6500-7ae6-4f21-9a3e-9103a9641675" providerId="ADAL" clId="{8583173A-E829-4972-BAF0-AD92052E9B57}" dt="2020-04-15T18:59:38.858" v="4257"/>
          <ac:spMkLst>
            <pc:docMk/>
            <pc:sldMk cId="325005304" sldId="324"/>
            <ac:spMk id="10" creationId="{94A825AC-89F3-4521-96A1-4C19A758ACC2}"/>
          </ac:spMkLst>
        </pc:spChg>
        <pc:spChg chg="add mod">
          <ac:chgData name="Leandro Waingurt" userId="921a6500-7ae6-4f21-9a3e-9103a9641675" providerId="ADAL" clId="{8583173A-E829-4972-BAF0-AD92052E9B57}" dt="2020-04-15T19:01:13.490" v="4271" actId="1076"/>
          <ac:spMkLst>
            <pc:docMk/>
            <pc:sldMk cId="325005304" sldId="324"/>
            <ac:spMk id="19" creationId="{86F5DC8F-0514-4514-B0D4-6B1165DF683A}"/>
          </ac:spMkLst>
        </pc:spChg>
        <pc:spChg chg="add del mod">
          <ac:chgData name="Leandro Waingurt" userId="921a6500-7ae6-4f21-9a3e-9103a9641675" providerId="ADAL" clId="{8583173A-E829-4972-BAF0-AD92052E9B57}" dt="2020-04-15T19:35:09.705" v="4322" actId="478"/>
          <ac:spMkLst>
            <pc:docMk/>
            <pc:sldMk cId="325005304" sldId="324"/>
            <ac:spMk id="20" creationId="{A5CF5D2A-DEB6-4DF7-B086-545509D4F2E0}"/>
          </ac:spMkLst>
        </pc:spChg>
        <pc:spChg chg="add mod">
          <ac:chgData name="Leandro Waingurt" userId="921a6500-7ae6-4f21-9a3e-9103a9641675" providerId="ADAL" clId="{8583173A-E829-4972-BAF0-AD92052E9B57}" dt="2020-04-15T19:38:49.152" v="4326" actId="1076"/>
          <ac:spMkLst>
            <pc:docMk/>
            <pc:sldMk cId="325005304" sldId="324"/>
            <ac:spMk id="21" creationId="{EC78B8B7-6F2C-4254-A134-C2EEFEA70276}"/>
          </ac:spMkLst>
        </pc:spChg>
        <pc:spChg chg="add mod">
          <ac:chgData name="Leandro Waingurt" userId="921a6500-7ae6-4f21-9a3e-9103a9641675" providerId="ADAL" clId="{8583173A-E829-4972-BAF0-AD92052E9B57}" dt="2020-04-15T19:41:09.710" v="4353" actId="20577"/>
          <ac:spMkLst>
            <pc:docMk/>
            <pc:sldMk cId="325005304" sldId="324"/>
            <ac:spMk id="22" creationId="{42F542E2-B4C7-4D76-B75C-A10E441D3117}"/>
          </ac:spMkLst>
        </pc:spChg>
        <pc:spChg chg="add del mod">
          <ac:chgData name="Leandro Waingurt" userId="921a6500-7ae6-4f21-9a3e-9103a9641675" providerId="ADAL" clId="{8583173A-E829-4972-BAF0-AD92052E9B57}" dt="2020-04-15T19:39:51.387" v="4328" actId="478"/>
          <ac:spMkLst>
            <pc:docMk/>
            <pc:sldMk cId="325005304" sldId="324"/>
            <ac:spMk id="23" creationId="{1AB46E98-C83B-4A65-859B-C77EF78F39BA}"/>
          </ac:spMkLst>
        </pc:spChg>
        <pc:spChg chg="add mod">
          <ac:chgData name="Leandro Waingurt" userId="921a6500-7ae6-4f21-9a3e-9103a9641675" providerId="ADAL" clId="{8583173A-E829-4972-BAF0-AD92052E9B57}" dt="2020-04-15T19:01:08.933" v="4270" actId="1076"/>
          <ac:spMkLst>
            <pc:docMk/>
            <pc:sldMk cId="325005304" sldId="324"/>
            <ac:spMk id="24" creationId="{2BDE8305-9122-4C36-963A-E49C80DAC856}"/>
          </ac:spMkLst>
        </pc:spChg>
        <pc:cxnChg chg="add mod">
          <ac:chgData name="Leandro Waingurt" userId="921a6500-7ae6-4f21-9a3e-9103a9641675" providerId="ADAL" clId="{8583173A-E829-4972-BAF0-AD92052E9B57}" dt="2020-04-15T19:00:39.194" v="4265" actId="1076"/>
          <ac:cxnSpMkLst>
            <pc:docMk/>
            <pc:sldMk cId="325005304" sldId="324"/>
            <ac:cxnSpMk id="11" creationId="{9363A52C-5C9C-4D37-A856-F222A8196F5D}"/>
          </ac:cxnSpMkLst>
        </pc:cxnChg>
        <pc:cxnChg chg="add mod">
          <ac:chgData name="Leandro Waingurt" userId="921a6500-7ae6-4f21-9a3e-9103a9641675" providerId="ADAL" clId="{8583173A-E829-4972-BAF0-AD92052E9B57}" dt="2020-04-15T19:00:39.194" v="4265" actId="1076"/>
          <ac:cxnSpMkLst>
            <pc:docMk/>
            <pc:sldMk cId="325005304" sldId="324"/>
            <ac:cxnSpMk id="12" creationId="{6A50D5F9-A53F-4ED2-8046-1493B6006426}"/>
          </ac:cxnSpMkLst>
        </pc:cxnChg>
        <pc:cxnChg chg="add del mod">
          <ac:chgData name="Leandro Waingurt" userId="921a6500-7ae6-4f21-9a3e-9103a9641675" providerId="ADAL" clId="{8583173A-E829-4972-BAF0-AD92052E9B57}" dt="2020-04-15T19:35:26.510" v="4324" actId="478"/>
          <ac:cxnSpMkLst>
            <pc:docMk/>
            <pc:sldMk cId="325005304" sldId="324"/>
            <ac:cxnSpMk id="13" creationId="{2CE55912-A6CC-40E8-8284-5DE692026B40}"/>
          </ac:cxnSpMkLst>
        </pc:cxnChg>
        <pc:cxnChg chg="add mod">
          <ac:chgData name="Leandro Waingurt" userId="921a6500-7ae6-4f21-9a3e-9103a9641675" providerId="ADAL" clId="{8583173A-E829-4972-BAF0-AD92052E9B57}" dt="2020-04-15T19:38:41.760" v="4325" actId="1076"/>
          <ac:cxnSpMkLst>
            <pc:docMk/>
            <pc:sldMk cId="325005304" sldId="324"/>
            <ac:cxnSpMk id="14" creationId="{FD67FF90-B495-4F18-8A33-2CB463DD9DCD}"/>
          </ac:cxnSpMkLst>
        </pc:cxnChg>
      </pc:sldChg>
      <pc:sldChg chg="modSp add mod">
        <pc:chgData name="Leandro Waingurt" userId="921a6500-7ae6-4f21-9a3e-9103a9641675" providerId="ADAL" clId="{8583173A-E829-4972-BAF0-AD92052E9B57}" dt="2020-04-15T19:12:34.315" v="4310" actId="20577"/>
        <pc:sldMkLst>
          <pc:docMk/>
          <pc:sldMk cId="3944634441" sldId="325"/>
        </pc:sldMkLst>
        <pc:spChg chg="mod">
          <ac:chgData name="Leandro Waingurt" userId="921a6500-7ae6-4f21-9a3e-9103a9641675" providerId="ADAL" clId="{8583173A-E829-4972-BAF0-AD92052E9B57}" dt="2020-04-15T18:43:00.237" v="3986" actId="20577"/>
          <ac:spMkLst>
            <pc:docMk/>
            <pc:sldMk cId="3944634441" sldId="325"/>
            <ac:spMk id="2" creationId="{4E7C2DCD-7F3A-43BB-B9B7-B2FDCC210475}"/>
          </ac:spMkLst>
        </pc:spChg>
        <pc:spChg chg="mod">
          <ac:chgData name="Leandro Waingurt" userId="921a6500-7ae6-4f21-9a3e-9103a9641675" providerId="ADAL" clId="{8583173A-E829-4972-BAF0-AD92052E9B57}" dt="2020-04-15T18:43:03.506" v="3987" actId="6549"/>
          <ac:spMkLst>
            <pc:docMk/>
            <pc:sldMk cId="3944634441" sldId="325"/>
            <ac:spMk id="3" creationId="{AFF9BECD-2A2A-4B5B-A2E0-682B5730E706}"/>
          </ac:spMkLst>
        </pc:spChg>
        <pc:spChg chg="mod">
          <ac:chgData name="Leandro Waingurt" userId="921a6500-7ae6-4f21-9a3e-9103a9641675" providerId="ADAL" clId="{8583173A-E829-4972-BAF0-AD92052E9B57}" dt="2020-04-15T18:49:29.909" v="4113" actId="404"/>
          <ac:spMkLst>
            <pc:docMk/>
            <pc:sldMk cId="3944634441" sldId="325"/>
            <ac:spMk id="4" creationId="{7050A516-B13E-465F-97F0-DD841290C0DF}"/>
          </ac:spMkLst>
        </pc:spChg>
        <pc:spChg chg="mod">
          <ac:chgData name="Leandro Waingurt" userId="921a6500-7ae6-4f21-9a3e-9103a9641675" providerId="ADAL" clId="{8583173A-E829-4972-BAF0-AD92052E9B57}" dt="2020-04-15T19:12:34.315" v="4310" actId="20577"/>
          <ac:spMkLst>
            <pc:docMk/>
            <pc:sldMk cId="3944634441" sldId="325"/>
            <ac:spMk id="6" creationId="{C18A8670-3340-45C8-951B-837B54761A65}"/>
          </ac:spMkLst>
        </pc:spChg>
        <pc:spChg chg="mod">
          <ac:chgData name="Leandro Waingurt" userId="921a6500-7ae6-4f21-9a3e-9103a9641675" providerId="ADAL" clId="{8583173A-E829-4972-BAF0-AD92052E9B57}" dt="2020-04-15T18:49:07.154" v="4109" actId="1076"/>
          <ac:spMkLst>
            <pc:docMk/>
            <pc:sldMk cId="3944634441" sldId="325"/>
            <ac:spMk id="8" creationId="{0EF808E5-86B9-0941-AAC6-2D06ECDB1AD7}"/>
          </ac:spMkLst>
        </pc:spChg>
        <pc:picChg chg="mod">
          <ac:chgData name="Leandro Waingurt" userId="921a6500-7ae6-4f21-9a3e-9103a9641675" providerId="ADAL" clId="{8583173A-E829-4972-BAF0-AD92052E9B57}" dt="2020-04-15T18:47:51.674" v="4093" actId="1076"/>
          <ac:picMkLst>
            <pc:docMk/>
            <pc:sldMk cId="3944634441" sldId="325"/>
            <ac:picMk id="9" creationId="{F6953DD2-1423-44FD-9F75-D954244681C9}"/>
          </ac:picMkLst>
        </pc:picChg>
      </pc:sldChg>
      <pc:sldChg chg="delSp modSp add mod ord">
        <pc:chgData name="Leandro Waingurt" userId="921a6500-7ae6-4f21-9a3e-9103a9641675" providerId="ADAL" clId="{8583173A-E829-4972-BAF0-AD92052E9B57}" dt="2020-04-15T19:22:25.015" v="4320"/>
        <pc:sldMkLst>
          <pc:docMk/>
          <pc:sldMk cId="3839226463" sldId="326"/>
        </pc:sldMkLst>
        <pc:spChg chg="mod">
          <ac:chgData name="Leandro Waingurt" userId="921a6500-7ae6-4f21-9a3e-9103a9641675" providerId="ADAL" clId="{8583173A-E829-4972-BAF0-AD92052E9B57}" dt="2020-04-15T18:55:54.363" v="4151" actId="20577"/>
          <ac:spMkLst>
            <pc:docMk/>
            <pc:sldMk cId="3839226463" sldId="326"/>
            <ac:spMk id="3" creationId="{FC394AE5-8616-4598-AFD7-4FE8D4744E1B}"/>
          </ac:spMkLst>
        </pc:spChg>
        <pc:spChg chg="del">
          <ac:chgData name="Leandro Waingurt" userId="921a6500-7ae6-4f21-9a3e-9103a9641675" providerId="ADAL" clId="{8583173A-E829-4972-BAF0-AD92052E9B57}" dt="2020-04-15T18:57:25.892" v="4202" actId="478"/>
          <ac:spMkLst>
            <pc:docMk/>
            <pc:sldMk cId="3839226463" sldId="326"/>
            <ac:spMk id="8" creationId="{C7B94C6F-A558-4E3E-A40D-CA4BC09BCE8A}"/>
          </ac:spMkLst>
        </pc:spChg>
        <pc:graphicFrameChg chg="mod">
          <ac:chgData name="Leandro Waingurt" userId="921a6500-7ae6-4f21-9a3e-9103a9641675" providerId="ADAL" clId="{8583173A-E829-4972-BAF0-AD92052E9B57}" dt="2020-04-15T19:22:25.015" v="4320"/>
          <ac:graphicFrameMkLst>
            <pc:docMk/>
            <pc:sldMk cId="3839226463" sldId="326"/>
            <ac:graphicFrameMk id="7" creationId="{38EE0A0A-0F34-4CE7-A43F-17A4486FE2BF}"/>
          </ac:graphicFrameMkLst>
        </pc:graphicFrameChg>
      </pc:sldChg>
      <pc:sldChg chg="addSp delSp modSp add mod">
        <pc:chgData name="Leandro Waingurt" userId="921a6500-7ae6-4f21-9a3e-9103a9641675" providerId="ADAL" clId="{8583173A-E829-4972-BAF0-AD92052E9B57}" dt="2020-04-15T19:43:58.041" v="4417" actId="20577"/>
        <pc:sldMkLst>
          <pc:docMk/>
          <pc:sldMk cId="1256433651" sldId="327"/>
        </pc:sldMkLst>
        <pc:spChg chg="add del mod">
          <ac:chgData name="Leandro Waingurt" userId="921a6500-7ae6-4f21-9a3e-9103a9641675" providerId="ADAL" clId="{8583173A-E829-4972-BAF0-AD92052E9B57}" dt="2020-04-15T19:07:06.780" v="4278"/>
          <ac:spMkLst>
            <pc:docMk/>
            <pc:sldMk cId="1256433651" sldId="327"/>
            <ac:spMk id="6" creationId="{B65C34FD-A41E-43DF-8DA3-77F065AC3715}"/>
          </ac:spMkLst>
        </pc:spChg>
        <pc:graphicFrameChg chg="del mod">
          <ac:chgData name="Leandro Waingurt" userId="921a6500-7ae6-4f21-9a3e-9103a9641675" providerId="ADAL" clId="{8583173A-E829-4972-BAF0-AD92052E9B57}" dt="2020-04-15T19:06:57.497" v="4277" actId="478"/>
          <ac:graphicFrameMkLst>
            <pc:docMk/>
            <pc:sldMk cId="1256433651" sldId="327"/>
            <ac:graphicFrameMk id="7" creationId="{38EE0A0A-0F34-4CE7-A43F-17A4486FE2BF}"/>
          </ac:graphicFrameMkLst>
        </pc:graphicFrameChg>
        <pc:graphicFrameChg chg="add mod modGraphic">
          <ac:chgData name="Leandro Waingurt" userId="921a6500-7ae6-4f21-9a3e-9103a9641675" providerId="ADAL" clId="{8583173A-E829-4972-BAF0-AD92052E9B57}" dt="2020-04-15T19:43:58.041" v="4417" actId="20577"/>
          <ac:graphicFrameMkLst>
            <pc:docMk/>
            <pc:sldMk cId="1256433651" sldId="327"/>
            <ac:graphicFrameMk id="8" creationId="{FA483A94-FE19-41E2-BA35-B9AD8677D991}"/>
          </ac:graphicFrameMkLst>
        </pc:graphicFrameChg>
      </pc:sldChg>
    </pc:docChg>
  </pc:docChgLst>
  <pc:docChgLst>
    <pc:chgData name="Leandro Waingurt" userId="921a6500-7ae6-4f21-9a3e-9103a9641675" providerId="ADAL" clId="{CC6CD362-8F23-4AEC-A0CA-03FF126C4AB3}"/>
    <pc:docChg chg="undo custSel modSld">
      <pc:chgData name="Leandro Waingurt" userId="921a6500-7ae6-4f21-9a3e-9103a9641675" providerId="ADAL" clId="{CC6CD362-8F23-4AEC-A0CA-03FF126C4AB3}" dt="2020-09-03T14:06:31.678" v="72" actId="20577"/>
      <pc:docMkLst>
        <pc:docMk/>
      </pc:docMkLst>
      <pc:sldChg chg="addSp delSp modSp mod">
        <pc:chgData name="Leandro Waingurt" userId="921a6500-7ae6-4f21-9a3e-9103a9641675" providerId="ADAL" clId="{CC6CD362-8F23-4AEC-A0CA-03FF126C4AB3}" dt="2020-09-03T14:06:31.678" v="72" actId="20577"/>
        <pc:sldMkLst>
          <pc:docMk/>
          <pc:sldMk cId="3011943432" sldId="3186"/>
        </pc:sldMkLst>
        <pc:spChg chg="mod">
          <ac:chgData name="Leandro Waingurt" userId="921a6500-7ae6-4f21-9a3e-9103a9641675" providerId="ADAL" clId="{CC6CD362-8F23-4AEC-A0CA-03FF126C4AB3}" dt="2020-09-03T14:05:07.906" v="9" actId="20577"/>
          <ac:spMkLst>
            <pc:docMk/>
            <pc:sldMk cId="3011943432" sldId="3186"/>
            <ac:spMk id="66" creationId="{A22BF80D-4F86-4C44-8507-E13BDD841A94}"/>
          </ac:spMkLst>
        </pc:spChg>
        <pc:spChg chg="add del">
          <ac:chgData name="Leandro Waingurt" userId="921a6500-7ae6-4f21-9a3e-9103a9641675" providerId="ADAL" clId="{CC6CD362-8F23-4AEC-A0CA-03FF126C4AB3}" dt="2020-09-03T14:05:21.209" v="17" actId="478"/>
          <ac:spMkLst>
            <pc:docMk/>
            <pc:sldMk cId="3011943432" sldId="3186"/>
            <ac:spMk id="68" creationId="{970DF9C4-3834-4FFE-85D6-FCA9652DE8B6}"/>
          </ac:spMkLst>
        </pc:spChg>
        <pc:spChg chg="mod">
          <ac:chgData name="Leandro Waingurt" userId="921a6500-7ae6-4f21-9a3e-9103a9641675" providerId="ADAL" clId="{CC6CD362-8F23-4AEC-A0CA-03FF126C4AB3}" dt="2020-09-03T14:05:33.352" v="29" actId="20577"/>
          <ac:spMkLst>
            <pc:docMk/>
            <pc:sldMk cId="3011943432" sldId="3186"/>
            <ac:spMk id="70" creationId="{E848BFCA-65C5-42D4-ADF2-79FD9A9CFEE4}"/>
          </ac:spMkLst>
        </pc:spChg>
        <pc:spChg chg="mod">
          <ac:chgData name="Leandro Waingurt" userId="921a6500-7ae6-4f21-9a3e-9103a9641675" providerId="ADAL" clId="{CC6CD362-8F23-4AEC-A0CA-03FF126C4AB3}" dt="2020-09-03T14:05:56.584" v="45" actId="20577"/>
          <ac:spMkLst>
            <pc:docMk/>
            <pc:sldMk cId="3011943432" sldId="3186"/>
            <ac:spMk id="79" creationId="{E2F9CAB6-3FD4-4DD0-9859-2585C89077EA}"/>
          </ac:spMkLst>
        </pc:spChg>
        <pc:spChg chg="mod">
          <ac:chgData name="Leandro Waingurt" userId="921a6500-7ae6-4f21-9a3e-9103a9641675" providerId="ADAL" clId="{CC6CD362-8F23-4AEC-A0CA-03FF126C4AB3}" dt="2020-09-03T14:06:31.678" v="72" actId="20577"/>
          <ac:spMkLst>
            <pc:docMk/>
            <pc:sldMk cId="3011943432" sldId="3186"/>
            <ac:spMk id="80" creationId="{A5E3CEB8-1A74-41F8-9755-0143FDD4EC86}"/>
          </ac:spMkLst>
        </pc:spChg>
        <pc:picChg chg="add del">
          <ac:chgData name="Leandro Waingurt" userId="921a6500-7ae6-4f21-9a3e-9103a9641675" providerId="ADAL" clId="{CC6CD362-8F23-4AEC-A0CA-03FF126C4AB3}" dt="2020-09-03T14:05:25.220" v="20" actId="478"/>
          <ac:picMkLst>
            <pc:docMk/>
            <pc:sldMk cId="3011943432" sldId="3186"/>
            <ac:picMk id="67" creationId="{E5EBB24E-3A54-4F53-BF52-3640CA1DA1B7}"/>
          </ac:picMkLst>
        </pc:picChg>
      </pc:sldChg>
      <pc:sldChg chg="modSp">
        <pc:chgData name="Leandro Waingurt" userId="921a6500-7ae6-4f21-9a3e-9103a9641675" providerId="ADAL" clId="{CC6CD362-8F23-4AEC-A0CA-03FF126C4AB3}" dt="2020-09-03T13:11:44.444" v="0"/>
        <pc:sldMkLst>
          <pc:docMk/>
          <pc:sldMk cId="2712009957" sldId="3187"/>
        </pc:sldMkLst>
        <pc:graphicFrameChg chg="mod">
          <ac:chgData name="Leandro Waingurt" userId="921a6500-7ae6-4f21-9a3e-9103a9641675" providerId="ADAL" clId="{CC6CD362-8F23-4AEC-A0CA-03FF126C4AB3}" dt="2020-09-03T13:11:44.444" v="0"/>
          <ac:graphicFrameMkLst>
            <pc:docMk/>
            <pc:sldMk cId="2712009957" sldId="3187"/>
            <ac:graphicFrameMk id="82" creationId="{8DFAEB38-345F-462E-8937-8BA77CD7C3B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6351230415352833"/>
          <c:w val="0.97313474196131189"/>
          <c:h val="0.68524931067235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ISA</c:v>
                </c:pt>
                <c:pt idx="1">
                  <c:v>ITCO</c:v>
                </c:pt>
                <c:pt idx="2">
                  <c:v>XM</c:v>
                </c:pt>
                <c:pt idx="3">
                  <c:v>INTERNEXA</c:v>
                </c:pt>
                <c:pt idx="4">
                  <c:v>CTEEP</c:v>
                </c:pt>
                <c:pt idx="5">
                  <c:v>TRANSELCA</c:v>
                </c:pt>
                <c:pt idx="6">
                  <c:v>REP</c:v>
                </c:pt>
                <c:pt idx="7">
                  <c:v>INTERVIAL</c:v>
                </c:pt>
                <c:pt idx="8">
                  <c:v>INTERCHILE</c:v>
                </c:pt>
                <c:pt idx="9">
                  <c:v>PDI</c:v>
                </c:pt>
                <c:pt idx="10">
                  <c:v>ISA BOLIVIA</c:v>
                </c:pt>
              </c:strCache>
            </c:strRef>
          </c:cat>
          <c:val>
            <c:numRef>
              <c:f>Hoja1!$B$2:$B$12</c:f>
              <c:numCache>
                <c:formatCode>General</c:formatCode>
                <c:ptCount val="11"/>
                <c:pt idx="0">
                  <c:v>4.0999999999999996</c:v>
                </c:pt>
                <c:pt idx="1">
                  <c:v>4.2</c:v>
                </c:pt>
                <c:pt idx="2">
                  <c:v>3.7</c:v>
                </c:pt>
                <c:pt idx="3">
                  <c:v>4.5</c:v>
                </c:pt>
                <c:pt idx="4">
                  <c:v>4.0999999999999996</c:v>
                </c:pt>
                <c:pt idx="5">
                  <c:v>4.0999999999999996</c:v>
                </c:pt>
                <c:pt idx="6">
                  <c:v>4</c:v>
                </c:pt>
                <c:pt idx="7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1-413F-8AAC-B8592698293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ISA</c:v>
                </c:pt>
                <c:pt idx="1">
                  <c:v>ITCO</c:v>
                </c:pt>
                <c:pt idx="2">
                  <c:v>XM</c:v>
                </c:pt>
                <c:pt idx="3">
                  <c:v>INTERNEXA</c:v>
                </c:pt>
                <c:pt idx="4">
                  <c:v>CTEEP</c:v>
                </c:pt>
                <c:pt idx="5">
                  <c:v>TRANSELCA</c:v>
                </c:pt>
                <c:pt idx="6">
                  <c:v>REP</c:v>
                </c:pt>
                <c:pt idx="7">
                  <c:v>INTERVIAL</c:v>
                </c:pt>
                <c:pt idx="8">
                  <c:v>INTERCHILE</c:v>
                </c:pt>
                <c:pt idx="9">
                  <c:v>PDI</c:v>
                </c:pt>
                <c:pt idx="10">
                  <c:v>ISA BOLIVIA</c:v>
                </c:pt>
              </c:strCache>
            </c:strRef>
          </c:cat>
          <c:val>
            <c:numRef>
              <c:f>Hoja1!$C$2:$C$12</c:f>
              <c:numCache>
                <c:formatCode>General</c:formatCode>
                <c:ptCount val="11"/>
                <c:pt idx="0">
                  <c:v>4.0999999999999996</c:v>
                </c:pt>
                <c:pt idx="1">
                  <c:v>4.2</c:v>
                </c:pt>
                <c:pt idx="2">
                  <c:v>3.9</c:v>
                </c:pt>
                <c:pt idx="3">
                  <c:v>4.3</c:v>
                </c:pt>
                <c:pt idx="4">
                  <c:v>4.2</c:v>
                </c:pt>
                <c:pt idx="5">
                  <c:v>4.4000000000000004</c:v>
                </c:pt>
                <c:pt idx="6">
                  <c:v>3.9</c:v>
                </c:pt>
                <c:pt idx="7">
                  <c:v>4</c:v>
                </c:pt>
                <c:pt idx="8">
                  <c:v>4</c:v>
                </c:pt>
                <c:pt idx="9">
                  <c:v>4.2</c:v>
                </c:pt>
                <c:pt idx="10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11-413F-8AAC-B8592698293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ISA</c:v>
                </c:pt>
                <c:pt idx="1">
                  <c:v>ITCO</c:v>
                </c:pt>
                <c:pt idx="2">
                  <c:v>XM</c:v>
                </c:pt>
                <c:pt idx="3">
                  <c:v>INTERNEXA</c:v>
                </c:pt>
                <c:pt idx="4">
                  <c:v>CTEEP</c:v>
                </c:pt>
                <c:pt idx="5">
                  <c:v>TRANSELCA</c:v>
                </c:pt>
                <c:pt idx="6">
                  <c:v>REP</c:v>
                </c:pt>
                <c:pt idx="7">
                  <c:v>INTERVIAL</c:v>
                </c:pt>
                <c:pt idx="8">
                  <c:v>INTERCHILE</c:v>
                </c:pt>
                <c:pt idx="9">
                  <c:v>PDI</c:v>
                </c:pt>
                <c:pt idx="10">
                  <c:v>ISA BOLIVIA</c:v>
                </c:pt>
              </c:strCache>
            </c:strRef>
          </c:cat>
          <c:val>
            <c:numRef>
              <c:f>Hoja1!$D$2:$D$12</c:f>
              <c:numCache>
                <c:formatCode>General</c:formatCode>
                <c:ptCount val="11"/>
                <c:pt idx="0">
                  <c:v>3.8</c:v>
                </c:pt>
                <c:pt idx="1">
                  <c:v>4.2</c:v>
                </c:pt>
                <c:pt idx="2">
                  <c:v>3.7</c:v>
                </c:pt>
                <c:pt idx="3">
                  <c:v>4.3</c:v>
                </c:pt>
                <c:pt idx="4">
                  <c:v>4.2</c:v>
                </c:pt>
                <c:pt idx="5">
                  <c:v>4.5</c:v>
                </c:pt>
                <c:pt idx="6">
                  <c:v>4.0999999999999996</c:v>
                </c:pt>
                <c:pt idx="7">
                  <c:v>4.2</c:v>
                </c:pt>
                <c:pt idx="9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11-413F-8AAC-B859269829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38112864"/>
        <c:axId val="2059986000"/>
      </c:barChart>
      <c:catAx>
        <c:axId val="538112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59986000"/>
        <c:crosses val="autoZero"/>
        <c:auto val="1"/>
        <c:lblAlgn val="ctr"/>
        <c:lblOffset val="100"/>
        <c:noMultiLvlLbl val="0"/>
      </c:catAx>
      <c:valAx>
        <c:axId val="2059986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8112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682000-F9C5-4443-A46A-49EC2CDF8C8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E2D6CC-D0F7-4DCD-8BD3-20EA29FDC733}">
      <dgm:prSet phldrT="[Texto]"/>
      <dgm:spPr/>
      <dgm:t>
        <a:bodyPr/>
        <a:lstStyle/>
        <a:p>
          <a:r>
            <a:rPr lang="pt-BR" dirty="0"/>
            <a:t>Nó Brasil</a:t>
          </a:r>
        </a:p>
      </dgm:t>
    </dgm:pt>
    <dgm:pt modelId="{FB99DB0D-1A48-431D-B6B6-E749913FA335}" type="parTrans" cxnId="{B3FE0245-9FB2-47F4-A0EF-54B85954B3B6}">
      <dgm:prSet/>
      <dgm:spPr/>
      <dgm:t>
        <a:bodyPr/>
        <a:lstStyle/>
        <a:p>
          <a:endParaRPr lang="pt-BR"/>
        </a:p>
      </dgm:t>
    </dgm:pt>
    <dgm:pt modelId="{A954863C-9F9D-4413-86E3-A1F6FE8FBD4F}" type="sibTrans" cxnId="{B3FE0245-9FB2-47F4-A0EF-54B85954B3B6}">
      <dgm:prSet/>
      <dgm:spPr/>
      <dgm:t>
        <a:bodyPr/>
        <a:lstStyle/>
        <a:p>
          <a:endParaRPr lang="pt-BR"/>
        </a:p>
      </dgm:t>
    </dgm:pt>
    <dgm:pt modelId="{3B476603-9791-4293-A690-3AB4D93B9E3E}">
      <dgm:prSet phldrT="[Texto]"/>
      <dgm:spPr/>
      <dgm:t>
        <a:bodyPr/>
        <a:lstStyle/>
        <a:p>
          <a:r>
            <a:rPr lang="pt-BR" dirty="0"/>
            <a:t>Subsidiárias</a:t>
          </a:r>
        </a:p>
      </dgm:t>
    </dgm:pt>
    <dgm:pt modelId="{77A53B95-01FC-45BF-A55E-718619E866E0}" type="parTrans" cxnId="{DB6303E6-E3D9-44F4-8477-7A0A48B3F513}">
      <dgm:prSet/>
      <dgm:spPr/>
      <dgm:t>
        <a:bodyPr/>
        <a:lstStyle/>
        <a:p>
          <a:endParaRPr lang="pt-BR"/>
        </a:p>
      </dgm:t>
    </dgm:pt>
    <dgm:pt modelId="{055FF4B7-6A2F-45E5-9C23-D6493D1E76CE}" type="sibTrans" cxnId="{DB6303E6-E3D9-44F4-8477-7A0A48B3F513}">
      <dgm:prSet/>
      <dgm:spPr/>
      <dgm:t>
        <a:bodyPr/>
        <a:lstStyle/>
        <a:p>
          <a:endParaRPr lang="pt-BR"/>
        </a:p>
      </dgm:t>
    </dgm:pt>
    <dgm:pt modelId="{DCCB39AF-DC20-45F0-BB47-7CC2CBE26667}">
      <dgm:prSet phldrT="[Texto]"/>
      <dgm:spPr/>
      <dgm:t>
        <a:bodyPr/>
        <a:lstStyle/>
        <a:p>
          <a:r>
            <a:rPr lang="pt-BR" dirty="0"/>
            <a:t>CTEEP</a:t>
          </a:r>
        </a:p>
      </dgm:t>
    </dgm:pt>
    <dgm:pt modelId="{A70D00D9-2006-476E-B96D-7255643D1F8E}" type="parTrans" cxnId="{0FE13C9A-C015-4B95-9DBF-B38E15E409E3}">
      <dgm:prSet/>
      <dgm:spPr/>
      <dgm:t>
        <a:bodyPr/>
        <a:lstStyle/>
        <a:p>
          <a:endParaRPr lang="pt-BR"/>
        </a:p>
      </dgm:t>
    </dgm:pt>
    <dgm:pt modelId="{A058003B-30F7-4FAF-BC1C-83D249AA5D41}" type="sibTrans" cxnId="{0FE13C9A-C015-4B95-9DBF-B38E15E409E3}">
      <dgm:prSet/>
      <dgm:spPr/>
      <dgm:t>
        <a:bodyPr/>
        <a:lstStyle/>
        <a:p>
          <a:endParaRPr lang="pt-BR"/>
        </a:p>
      </dgm:t>
    </dgm:pt>
    <dgm:pt modelId="{232090E6-6F18-49C2-8F5F-735228AA9510}">
      <dgm:prSet phldrT="[Texto]"/>
      <dgm:spPr/>
      <dgm:t>
        <a:bodyPr/>
        <a:lstStyle/>
        <a:p>
          <a:r>
            <a:rPr lang="pt-BR" dirty="0" err="1"/>
            <a:t>Internexa</a:t>
          </a:r>
          <a:endParaRPr lang="pt-BR" dirty="0"/>
        </a:p>
      </dgm:t>
    </dgm:pt>
    <dgm:pt modelId="{B74F764A-C946-4F0E-AD29-0FC9473697ED}" type="parTrans" cxnId="{F0C52198-C734-41CB-A1B7-3AD547081628}">
      <dgm:prSet/>
      <dgm:spPr/>
      <dgm:t>
        <a:bodyPr/>
        <a:lstStyle/>
        <a:p>
          <a:endParaRPr lang="pt-BR"/>
        </a:p>
      </dgm:t>
    </dgm:pt>
    <dgm:pt modelId="{D16DB879-0B83-49B7-B6EB-7538AEA39ED7}" type="sibTrans" cxnId="{F0C52198-C734-41CB-A1B7-3AD547081628}">
      <dgm:prSet/>
      <dgm:spPr/>
      <dgm:t>
        <a:bodyPr/>
        <a:lstStyle/>
        <a:p>
          <a:endParaRPr lang="pt-BR"/>
        </a:p>
      </dgm:t>
    </dgm:pt>
    <dgm:pt modelId="{A0CEF6F1-1770-4C5D-ACAB-22CE5E0A0AE0}">
      <dgm:prSet phldrT="[Texto]"/>
      <dgm:spPr/>
      <dgm:t>
        <a:bodyPr/>
        <a:lstStyle/>
        <a:p>
          <a:r>
            <a:rPr lang="pt-BR" dirty="0"/>
            <a:t>ISA Capital</a:t>
          </a:r>
        </a:p>
      </dgm:t>
    </dgm:pt>
    <dgm:pt modelId="{8E93634F-483A-427E-A940-38AF1D0B615D}" type="parTrans" cxnId="{7FEEA1C7-1FDF-4DB8-AA73-D231E02DA2B8}">
      <dgm:prSet/>
      <dgm:spPr/>
      <dgm:t>
        <a:bodyPr/>
        <a:lstStyle/>
        <a:p>
          <a:endParaRPr lang="pt-BR"/>
        </a:p>
      </dgm:t>
    </dgm:pt>
    <dgm:pt modelId="{61443760-BEE9-44BF-9653-840440D65DF6}" type="sibTrans" cxnId="{7FEEA1C7-1FDF-4DB8-AA73-D231E02DA2B8}">
      <dgm:prSet/>
      <dgm:spPr/>
      <dgm:t>
        <a:bodyPr/>
        <a:lstStyle/>
        <a:p>
          <a:endParaRPr lang="pt-BR"/>
        </a:p>
      </dgm:t>
    </dgm:pt>
    <dgm:pt modelId="{1BA45004-E7FF-4D14-9A68-52811A69F943}" type="pres">
      <dgm:prSet presAssocID="{1D682000-F9C5-4443-A46A-49EC2CDF8C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C74F539-4BC5-4C32-9D73-F987B9021422}" type="pres">
      <dgm:prSet presAssocID="{C8E2D6CC-D0F7-4DCD-8BD3-20EA29FDC733}" presName="hierRoot1" presStyleCnt="0">
        <dgm:presLayoutVars>
          <dgm:hierBranch val="init"/>
        </dgm:presLayoutVars>
      </dgm:prSet>
      <dgm:spPr/>
    </dgm:pt>
    <dgm:pt modelId="{6DE1E1A2-8E4B-4806-B0CE-14894C2F9363}" type="pres">
      <dgm:prSet presAssocID="{C8E2D6CC-D0F7-4DCD-8BD3-20EA29FDC733}" presName="rootComposite1" presStyleCnt="0"/>
      <dgm:spPr/>
    </dgm:pt>
    <dgm:pt modelId="{4E319F83-276F-4C10-AFFE-03DB9DBA4193}" type="pres">
      <dgm:prSet presAssocID="{C8E2D6CC-D0F7-4DCD-8BD3-20EA29FDC733}" presName="rootText1" presStyleLbl="node0" presStyleIdx="0" presStyleCnt="1">
        <dgm:presLayoutVars>
          <dgm:chPref val="3"/>
        </dgm:presLayoutVars>
      </dgm:prSet>
      <dgm:spPr/>
    </dgm:pt>
    <dgm:pt modelId="{096AE670-2BDE-4DD3-ADFD-8F507C82C6C3}" type="pres">
      <dgm:prSet presAssocID="{C8E2D6CC-D0F7-4DCD-8BD3-20EA29FDC733}" presName="rootConnector1" presStyleLbl="node1" presStyleIdx="0" presStyleCnt="0"/>
      <dgm:spPr/>
    </dgm:pt>
    <dgm:pt modelId="{09CE3F06-3D07-450D-969E-27BE932F583F}" type="pres">
      <dgm:prSet presAssocID="{C8E2D6CC-D0F7-4DCD-8BD3-20EA29FDC733}" presName="hierChild2" presStyleCnt="0"/>
      <dgm:spPr/>
    </dgm:pt>
    <dgm:pt modelId="{C7D19342-C71C-47CE-B92B-61C2FEE8FC6E}" type="pres">
      <dgm:prSet presAssocID="{77A53B95-01FC-45BF-A55E-718619E866E0}" presName="Name37" presStyleLbl="parChTrans1D2" presStyleIdx="0" presStyleCnt="4"/>
      <dgm:spPr/>
    </dgm:pt>
    <dgm:pt modelId="{3A21D458-0D0D-41AF-8BFB-F8A4EE8DCB44}" type="pres">
      <dgm:prSet presAssocID="{3B476603-9791-4293-A690-3AB4D93B9E3E}" presName="hierRoot2" presStyleCnt="0">
        <dgm:presLayoutVars>
          <dgm:hierBranch val="init"/>
        </dgm:presLayoutVars>
      </dgm:prSet>
      <dgm:spPr/>
    </dgm:pt>
    <dgm:pt modelId="{29F396C4-1BDE-4429-89A1-449C0D789D50}" type="pres">
      <dgm:prSet presAssocID="{3B476603-9791-4293-A690-3AB4D93B9E3E}" presName="rootComposite" presStyleCnt="0"/>
      <dgm:spPr/>
    </dgm:pt>
    <dgm:pt modelId="{1C168990-1428-49F1-888F-03590C0C66D7}" type="pres">
      <dgm:prSet presAssocID="{3B476603-9791-4293-A690-3AB4D93B9E3E}" presName="rootText" presStyleLbl="node2" presStyleIdx="0" presStyleCnt="4">
        <dgm:presLayoutVars>
          <dgm:chPref val="3"/>
        </dgm:presLayoutVars>
      </dgm:prSet>
      <dgm:spPr/>
    </dgm:pt>
    <dgm:pt modelId="{6420D1FB-0234-4CA0-B5DA-CB25A1F98760}" type="pres">
      <dgm:prSet presAssocID="{3B476603-9791-4293-A690-3AB4D93B9E3E}" presName="rootConnector" presStyleLbl="node2" presStyleIdx="0" presStyleCnt="4"/>
      <dgm:spPr/>
    </dgm:pt>
    <dgm:pt modelId="{E22173C3-7D76-4E2C-AC52-A93A5CB8CF7F}" type="pres">
      <dgm:prSet presAssocID="{3B476603-9791-4293-A690-3AB4D93B9E3E}" presName="hierChild4" presStyleCnt="0"/>
      <dgm:spPr/>
    </dgm:pt>
    <dgm:pt modelId="{BFF5FB64-A7E0-47C6-A8FC-B758BAB609DC}" type="pres">
      <dgm:prSet presAssocID="{3B476603-9791-4293-A690-3AB4D93B9E3E}" presName="hierChild5" presStyleCnt="0"/>
      <dgm:spPr/>
    </dgm:pt>
    <dgm:pt modelId="{4A845303-C187-43EE-BFE1-477951A0A4F9}" type="pres">
      <dgm:prSet presAssocID="{A70D00D9-2006-476E-B96D-7255643D1F8E}" presName="Name37" presStyleLbl="parChTrans1D2" presStyleIdx="1" presStyleCnt="4"/>
      <dgm:spPr/>
    </dgm:pt>
    <dgm:pt modelId="{B8773117-25FD-4548-960C-E2DF6D139D77}" type="pres">
      <dgm:prSet presAssocID="{DCCB39AF-DC20-45F0-BB47-7CC2CBE26667}" presName="hierRoot2" presStyleCnt="0">
        <dgm:presLayoutVars>
          <dgm:hierBranch val="init"/>
        </dgm:presLayoutVars>
      </dgm:prSet>
      <dgm:spPr/>
    </dgm:pt>
    <dgm:pt modelId="{EE9170A8-B134-4459-A6AB-A780A15F6F13}" type="pres">
      <dgm:prSet presAssocID="{DCCB39AF-DC20-45F0-BB47-7CC2CBE26667}" presName="rootComposite" presStyleCnt="0"/>
      <dgm:spPr/>
    </dgm:pt>
    <dgm:pt modelId="{A9BD65D4-58A9-4D47-ACE3-866449CA3F56}" type="pres">
      <dgm:prSet presAssocID="{DCCB39AF-DC20-45F0-BB47-7CC2CBE26667}" presName="rootText" presStyleLbl="node2" presStyleIdx="1" presStyleCnt="4">
        <dgm:presLayoutVars>
          <dgm:chPref val="3"/>
        </dgm:presLayoutVars>
      </dgm:prSet>
      <dgm:spPr/>
    </dgm:pt>
    <dgm:pt modelId="{4ABD3DB8-217B-4204-B4CD-B458EA9635D4}" type="pres">
      <dgm:prSet presAssocID="{DCCB39AF-DC20-45F0-BB47-7CC2CBE26667}" presName="rootConnector" presStyleLbl="node2" presStyleIdx="1" presStyleCnt="4"/>
      <dgm:spPr/>
    </dgm:pt>
    <dgm:pt modelId="{5A9B9D3C-6B5D-4C90-A1C8-743D007CB99A}" type="pres">
      <dgm:prSet presAssocID="{DCCB39AF-DC20-45F0-BB47-7CC2CBE26667}" presName="hierChild4" presStyleCnt="0"/>
      <dgm:spPr/>
    </dgm:pt>
    <dgm:pt modelId="{2CA01E64-EBA3-4928-BF7F-35A9C6C592AE}" type="pres">
      <dgm:prSet presAssocID="{DCCB39AF-DC20-45F0-BB47-7CC2CBE26667}" presName="hierChild5" presStyleCnt="0"/>
      <dgm:spPr/>
    </dgm:pt>
    <dgm:pt modelId="{8C841F54-288C-4C14-82A2-6C3B942809EF}" type="pres">
      <dgm:prSet presAssocID="{B74F764A-C946-4F0E-AD29-0FC9473697ED}" presName="Name37" presStyleLbl="parChTrans1D2" presStyleIdx="2" presStyleCnt="4"/>
      <dgm:spPr/>
    </dgm:pt>
    <dgm:pt modelId="{CAFD5280-61C9-490A-959E-BB6713452101}" type="pres">
      <dgm:prSet presAssocID="{232090E6-6F18-49C2-8F5F-735228AA9510}" presName="hierRoot2" presStyleCnt="0">
        <dgm:presLayoutVars>
          <dgm:hierBranch val="init"/>
        </dgm:presLayoutVars>
      </dgm:prSet>
      <dgm:spPr/>
    </dgm:pt>
    <dgm:pt modelId="{4438782D-7673-47DF-B0B7-EB0B81C96A41}" type="pres">
      <dgm:prSet presAssocID="{232090E6-6F18-49C2-8F5F-735228AA9510}" presName="rootComposite" presStyleCnt="0"/>
      <dgm:spPr/>
    </dgm:pt>
    <dgm:pt modelId="{AB543486-9CB7-4939-BF1D-BC80BCB0AE6A}" type="pres">
      <dgm:prSet presAssocID="{232090E6-6F18-49C2-8F5F-735228AA9510}" presName="rootText" presStyleLbl="node2" presStyleIdx="2" presStyleCnt="4">
        <dgm:presLayoutVars>
          <dgm:chPref val="3"/>
        </dgm:presLayoutVars>
      </dgm:prSet>
      <dgm:spPr/>
    </dgm:pt>
    <dgm:pt modelId="{E08BD0E9-38A0-4BBE-AD4C-8E8FA159A09E}" type="pres">
      <dgm:prSet presAssocID="{232090E6-6F18-49C2-8F5F-735228AA9510}" presName="rootConnector" presStyleLbl="node2" presStyleIdx="2" presStyleCnt="4"/>
      <dgm:spPr/>
    </dgm:pt>
    <dgm:pt modelId="{5F30B05A-98D3-4FA1-9F7A-B9D4742344F6}" type="pres">
      <dgm:prSet presAssocID="{232090E6-6F18-49C2-8F5F-735228AA9510}" presName="hierChild4" presStyleCnt="0"/>
      <dgm:spPr/>
    </dgm:pt>
    <dgm:pt modelId="{6E1CC8BE-7E47-4521-A3B9-B92A6D794D18}" type="pres">
      <dgm:prSet presAssocID="{232090E6-6F18-49C2-8F5F-735228AA9510}" presName="hierChild5" presStyleCnt="0"/>
      <dgm:spPr/>
    </dgm:pt>
    <dgm:pt modelId="{2466077E-B489-4AB1-8B61-495513186013}" type="pres">
      <dgm:prSet presAssocID="{8E93634F-483A-427E-A940-38AF1D0B615D}" presName="Name37" presStyleLbl="parChTrans1D2" presStyleIdx="3" presStyleCnt="4"/>
      <dgm:spPr/>
    </dgm:pt>
    <dgm:pt modelId="{255C53E5-CB41-4AB3-9A73-B3E5D1AF5DEC}" type="pres">
      <dgm:prSet presAssocID="{A0CEF6F1-1770-4C5D-ACAB-22CE5E0A0AE0}" presName="hierRoot2" presStyleCnt="0">
        <dgm:presLayoutVars>
          <dgm:hierBranch val="init"/>
        </dgm:presLayoutVars>
      </dgm:prSet>
      <dgm:spPr/>
    </dgm:pt>
    <dgm:pt modelId="{FA2978D1-F352-43AC-B133-5041DCC13409}" type="pres">
      <dgm:prSet presAssocID="{A0CEF6F1-1770-4C5D-ACAB-22CE5E0A0AE0}" presName="rootComposite" presStyleCnt="0"/>
      <dgm:spPr/>
    </dgm:pt>
    <dgm:pt modelId="{6720619C-7ED7-4826-A3C2-DE55E5CE4090}" type="pres">
      <dgm:prSet presAssocID="{A0CEF6F1-1770-4C5D-ACAB-22CE5E0A0AE0}" presName="rootText" presStyleLbl="node2" presStyleIdx="3" presStyleCnt="4">
        <dgm:presLayoutVars>
          <dgm:chPref val="3"/>
        </dgm:presLayoutVars>
      </dgm:prSet>
      <dgm:spPr/>
    </dgm:pt>
    <dgm:pt modelId="{8DC7F433-5345-4FAB-9C90-BFEB1D613053}" type="pres">
      <dgm:prSet presAssocID="{A0CEF6F1-1770-4C5D-ACAB-22CE5E0A0AE0}" presName="rootConnector" presStyleLbl="node2" presStyleIdx="3" presStyleCnt="4"/>
      <dgm:spPr/>
    </dgm:pt>
    <dgm:pt modelId="{21D98A63-D1D8-4FA2-B034-0295C016939F}" type="pres">
      <dgm:prSet presAssocID="{A0CEF6F1-1770-4C5D-ACAB-22CE5E0A0AE0}" presName="hierChild4" presStyleCnt="0"/>
      <dgm:spPr/>
    </dgm:pt>
    <dgm:pt modelId="{CD699C4A-8881-458A-A2C3-9F5F7B9423D5}" type="pres">
      <dgm:prSet presAssocID="{A0CEF6F1-1770-4C5D-ACAB-22CE5E0A0AE0}" presName="hierChild5" presStyleCnt="0"/>
      <dgm:spPr/>
    </dgm:pt>
    <dgm:pt modelId="{28AC3B15-8AE9-4479-9C9F-C475DEE315DB}" type="pres">
      <dgm:prSet presAssocID="{C8E2D6CC-D0F7-4DCD-8BD3-20EA29FDC733}" presName="hierChild3" presStyleCnt="0"/>
      <dgm:spPr/>
    </dgm:pt>
  </dgm:ptLst>
  <dgm:cxnLst>
    <dgm:cxn modelId="{6A081507-0743-4FE4-B7E1-44B7612F1A10}" type="presOf" srcId="{A0CEF6F1-1770-4C5D-ACAB-22CE5E0A0AE0}" destId="{6720619C-7ED7-4826-A3C2-DE55E5CE4090}" srcOrd="0" destOrd="0" presId="urn:microsoft.com/office/officeart/2005/8/layout/orgChart1"/>
    <dgm:cxn modelId="{B873651C-8CA4-4907-9925-D745A059888E}" type="presOf" srcId="{DCCB39AF-DC20-45F0-BB47-7CC2CBE26667}" destId="{4ABD3DB8-217B-4204-B4CD-B458EA9635D4}" srcOrd="1" destOrd="0" presId="urn:microsoft.com/office/officeart/2005/8/layout/orgChart1"/>
    <dgm:cxn modelId="{6357CE62-DB5D-43AD-871A-85FFF516F770}" type="presOf" srcId="{B74F764A-C946-4F0E-AD29-0FC9473697ED}" destId="{8C841F54-288C-4C14-82A2-6C3B942809EF}" srcOrd="0" destOrd="0" presId="urn:microsoft.com/office/officeart/2005/8/layout/orgChart1"/>
    <dgm:cxn modelId="{B3FE0245-9FB2-47F4-A0EF-54B85954B3B6}" srcId="{1D682000-F9C5-4443-A46A-49EC2CDF8C84}" destId="{C8E2D6CC-D0F7-4DCD-8BD3-20EA29FDC733}" srcOrd="0" destOrd="0" parTransId="{FB99DB0D-1A48-431D-B6B6-E749913FA335}" sibTransId="{A954863C-9F9D-4413-86E3-A1F6FE8FBD4F}"/>
    <dgm:cxn modelId="{A62DE265-D581-4562-981B-0A5E08C577C0}" type="presOf" srcId="{232090E6-6F18-49C2-8F5F-735228AA9510}" destId="{AB543486-9CB7-4939-BF1D-BC80BCB0AE6A}" srcOrd="0" destOrd="0" presId="urn:microsoft.com/office/officeart/2005/8/layout/orgChart1"/>
    <dgm:cxn modelId="{683B134D-F338-4764-ACD5-8919A6FB6F2D}" type="presOf" srcId="{A70D00D9-2006-476E-B96D-7255643D1F8E}" destId="{4A845303-C187-43EE-BFE1-477951A0A4F9}" srcOrd="0" destOrd="0" presId="urn:microsoft.com/office/officeart/2005/8/layout/orgChart1"/>
    <dgm:cxn modelId="{94E28170-10D7-4793-8826-671CE9D9745D}" type="presOf" srcId="{77A53B95-01FC-45BF-A55E-718619E866E0}" destId="{C7D19342-C71C-47CE-B92B-61C2FEE8FC6E}" srcOrd="0" destOrd="0" presId="urn:microsoft.com/office/officeart/2005/8/layout/orgChart1"/>
    <dgm:cxn modelId="{FEB29283-883E-4203-83FC-8FA62FC2604F}" type="presOf" srcId="{3B476603-9791-4293-A690-3AB4D93B9E3E}" destId="{6420D1FB-0234-4CA0-B5DA-CB25A1F98760}" srcOrd="1" destOrd="0" presId="urn:microsoft.com/office/officeart/2005/8/layout/orgChart1"/>
    <dgm:cxn modelId="{95BAD28E-F950-4166-9309-742FE26E7ADC}" type="presOf" srcId="{C8E2D6CC-D0F7-4DCD-8BD3-20EA29FDC733}" destId="{4E319F83-276F-4C10-AFFE-03DB9DBA4193}" srcOrd="0" destOrd="0" presId="urn:microsoft.com/office/officeart/2005/8/layout/orgChart1"/>
    <dgm:cxn modelId="{F0C52198-C734-41CB-A1B7-3AD547081628}" srcId="{C8E2D6CC-D0F7-4DCD-8BD3-20EA29FDC733}" destId="{232090E6-6F18-49C2-8F5F-735228AA9510}" srcOrd="2" destOrd="0" parTransId="{B74F764A-C946-4F0E-AD29-0FC9473697ED}" sibTransId="{D16DB879-0B83-49B7-B6EB-7538AEA39ED7}"/>
    <dgm:cxn modelId="{0FE13C9A-C015-4B95-9DBF-B38E15E409E3}" srcId="{C8E2D6CC-D0F7-4DCD-8BD3-20EA29FDC733}" destId="{DCCB39AF-DC20-45F0-BB47-7CC2CBE26667}" srcOrd="1" destOrd="0" parTransId="{A70D00D9-2006-476E-B96D-7255643D1F8E}" sibTransId="{A058003B-30F7-4FAF-BC1C-83D249AA5D41}"/>
    <dgm:cxn modelId="{6E0EA7A2-DE2B-49A4-9E6F-5EF658447FF1}" type="presOf" srcId="{C8E2D6CC-D0F7-4DCD-8BD3-20EA29FDC733}" destId="{096AE670-2BDE-4DD3-ADFD-8F507C82C6C3}" srcOrd="1" destOrd="0" presId="urn:microsoft.com/office/officeart/2005/8/layout/orgChart1"/>
    <dgm:cxn modelId="{DE3E59C4-3D39-41E2-840B-83B309C8993B}" type="presOf" srcId="{8E93634F-483A-427E-A940-38AF1D0B615D}" destId="{2466077E-B489-4AB1-8B61-495513186013}" srcOrd="0" destOrd="0" presId="urn:microsoft.com/office/officeart/2005/8/layout/orgChart1"/>
    <dgm:cxn modelId="{7FEEA1C7-1FDF-4DB8-AA73-D231E02DA2B8}" srcId="{C8E2D6CC-D0F7-4DCD-8BD3-20EA29FDC733}" destId="{A0CEF6F1-1770-4C5D-ACAB-22CE5E0A0AE0}" srcOrd="3" destOrd="0" parTransId="{8E93634F-483A-427E-A940-38AF1D0B615D}" sibTransId="{61443760-BEE9-44BF-9653-840440D65DF6}"/>
    <dgm:cxn modelId="{E0E37ED8-F8A9-408B-A6E2-171E697C02AC}" type="presOf" srcId="{3B476603-9791-4293-A690-3AB4D93B9E3E}" destId="{1C168990-1428-49F1-888F-03590C0C66D7}" srcOrd="0" destOrd="0" presId="urn:microsoft.com/office/officeart/2005/8/layout/orgChart1"/>
    <dgm:cxn modelId="{DB6303E6-E3D9-44F4-8477-7A0A48B3F513}" srcId="{C8E2D6CC-D0F7-4DCD-8BD3-20EA29FDC733}" destId="{3B476603-9791-4293-A690-3AB4D93B9E3E}" srcOrd="0" destOrd="0" parTransId="{77A53B95-01FC-45BF-A55E-718619E866E0}" sibTransId="{055FF4B7-6A2F-45E5-9C23-D6493D1E76CE}"/>
    <dgm:cxn modelId="{84C9F8EA-18F3-4CD1-B051-1F6ADCEC2E29}" type="presOf" srcId="{A0CEF6F1-1770-4C5D-ACAB-22CE5E0A0AE0}" destId="{8DC7F433-5345-4FAB-9C90-BFEB1D613053}" srcOrd="1" destOrd="0" presId="urn:microsoft.com/office/officeart/2005/8/layout/orgChart1"/>
    <dgm:cxn modelId="{94B877EE-CAF0-4A14-B0EC-21A621E36128}" type="presOf" srcId="{232090E6-6F18-49C2-8F5F-735228AA9510}" destId="{E08BD0E9-38A0-4BBE-AD4C-8E8FA159A09E}" srcOrd="1" destOrd="0" presId="urn:microsoft.com/office/officeart/2005/8/layout/orgChart1"/>
    <dgm:cxn modelId="{825582F5-018A-4CD0-A909-F55E0F29BD88}" type="presOf" srcId="{DCCB39AF-DC20-45F0-BB47-7CC2CBE26667}" destId="{A9BD65D4-58A9-4D47-ACE3-866449CA3F56}" srcOrd="0" destOrd="0" presId="urn:microsoft.com/office/officeart/2005/8/layout/orgChart1"/>
    <dgm:cxn modelId="{3A280EF6-606D-4E9E-B93C-2C3C0659EDF5}" type="presOf" srcId="{1D682000-F9C5-4443-A46A-49EC2CDF8C84}" destId="{1BA45004-E7FF-4D14-9A68-52811A69F943}" srcOrd="0" destOrd="0" presId="urn:microsoft.com/office/officeart/2005/8/layout/orgChart1"/>
    <dgm:cxn modelId="{E8314068-DEC4-4E0D-BE67-312D05089D5D}" type="presParOf" srcId="{1BA45004-E7FF-4D14-9A68-52811A69F943}" destId="{CC74F539-4BC5-4C32-9D73-F987B9021422}" srcOrd="0" destOrd="0" presId="urn:microsoft.com/office/officeart/2005/8/layout/orgChart1"/>
    <dgm:cxn modelId="{59AB43EC-93E5-43BA-9EED-C4DE78589479}" type="presParOf" srcId="{CC74F539-4BC5-4C32-9D73-F987B9021422}" destId="{6DE1E1A2-8E4B-4806-B0CE-14894C2F9363}" srcOrd="0" destOrd="0" presId="urn:microsoft.com/office/officeart/2005/8/layout/orgChart1"/>
    <dgm:cxn modelId="{2A23E6B4-9FAC-40C4-A218-314ADDF56DE3}" type="presParOf" srcId="{6DE1E1A2-8E4B-4806-B0CE-14894C2F9363}" destId="{4E319F83-276F-4C10-AFFE-03DB9DBA4193}" srcOrd="0" destOrd="0" presId="urn:microsoft.com/office/officeart/2005/8/layout/orgChart1"/>
    <dgm:cxn modelId="{B171CC3F-0A1B-45B4-9758-91D7689448D2}" type="presParOf" srcId="{6DE1E1A2-8E4B-4806-B0CE-14894C2F9363}" destId="{096AE670-2BDE-4DD3-ADFD-8F507C82C6C3}" srcOrd="1" destOrd="0" presId="urn:microsoft.com/office/officeart/2005/8/layout/orgChart1"/>
    <dgm:cxn modelId="{38F55B22-DDDF-4528-B4E8-B1E180864634}" type="presParOf" srcId="{CC74F539-4BC5-4C32-9D73-F987B9021422}" destId="{09CE3F06-3D07-450D-969E-27BE932F583F}" srcOrd="1" destOrd="0" presId="urn:microsoft.com/office/officeart/2005/8/layout/orgChart1"/>
    <dgm:cxn modelId="{931A7784-4A2B-499B-8942-80973A4199C8}" type="presParOf" srcId="{09CE3F06-3D07-450D-969E-27BE932F583F}" destId="{C7D19342-C71C-47CE-B92B-61C2FEE8FC6E}" srcOrd="0" destOrd="0" presId="urn:microsoft.com/office/officeart/2005/8/layout/orgChart1"/>
    <dgm:cxn modelId="{7A0935BC-8CDC-4321-9B85-4AFEEC1B77DD}" type="presParOf" srcId="{09CE3F06-3D07-450D-969E-27BE932F583F}" destId="{3A21D458-0D0D-41AF-8BFB-F8A4EE8DCB44}" srcOrd="1" destOrd="0" presId="urn:microsoft.com/office/officeart/2005/8/layout/orgChart1"/>
    <dgm:cxn modelId="{82C8C191-F55F-4146-8FCC-0E60E604C798}" type="presParOf" srcId="{3A21D458-0D0D-41AF-8BFB-F8A4EE8DCB44}" destId="{29F396C4-1BDE-4429-89A1-449C0D789D50}" srcOrd="0" destOrd="0" presId="urn:microsoft.com/office/officeart/2005/8/layout/orgChart1"/>
    <dgm:cxn modelId="{75BDB82E-DA68-4DD9-82AB-14B7328E1A00}" type="presParOf" srcId="{29F396C4-1BDE-4429-89A1-449C0D789D50}" destId="{1C168990-1428-49F1-888F-03590C0C66D7}" srcOrd="0" destOrd="0" presId="urn:microsoft.com/office/officeart/2005/8/layout/orgChart1"/>
    <dgm:cxn modelId="{5B7E68F0-1961-45DE-9879-44A2CF1FB838}" type="presParOf" srcId="{29F396C4-1BDE-4429-89A1-449C0D789D50}" destId="{6420D1FB-0234-4CA0-B5DA-CB25A1F98760}" srcOrd="1" destOrd="0" presId="urn:microsoft.com/office/officeart/2005/8/layout/orgChart1"/>
    <dgm:cxn modelId="{19AE01EB-6CDB-460F-9B4A-DEB601716E56}" type="presParOf" srcId="{3A21D458-0D0D-41AF-8BFB-F8A4EE8DCB44}" destId="{E22173C3-7D76-4E2C-AC52-A93A5CB8CF7F}" srcOrd="1" destOrd="0" presId="urn:microsoft.com/office/officeart/2005/8/layout/orgChart1"/>
    <dgm:cxn modelId="{56B01C4D-DE34-4FA3-93DA-9327FE4E8FAC}" type="presParOf" srcId="{3A21D458-0D0D-41AF-8BFB-F8A4EE8DCB44}" destId="{BFF5FB64-A7E0-47C6-A8FC-B758BAB609DC}" srcOrd="2" destOrd="0" presId="urn:microsoft.com/office/officeart/2005/8/layout/orgChart1"/>
    <dgm:cxn modelId="{6D5D57A3-8FC4-4534-9A0A-BB7AADC829DC}" type="presParOf" srcId="{09CE3F06-3D07-450D-969E-27BE932F583F}" destId="{4A845303-C187-43EE-BFE1-477951A0A4F9}" srcOrd="2" destOrd="0" presId="urn:microsoft.com/office/officeart/2005/8/layout/orgChart1"/>
    <dgm:cxn modelId="{0B09302D-F024-4B9F-92A2-729678EAD5F6}" type="presParOf" srcId="{09CE3F06-3D07-450D-969E-27BE932F583F}" destId="{B8773117-25FD-4548-960C-E2DF6D139D77}" srcOrd="3" destOrd="0" presId="urn:microsoft.com/office/officeart/2005/8/layout/orgChart1"/>
    <dgm:cxn modelId="{6D354130-5544-45B0-ADDF-106BEA29E5C5}" type="presParOf" srcId="{B8773117-25FD-4548-960C-E2DF6D139D77}" destId="{EE9170A8-B134-4459-A6AB-A780A15F6F13}" srcOrd="0" destOrd="0" presId="urn:microsoft.com/office/officeart/2005/8/layout/orgChart1"/>
    <dgm:cxn modelId="{1A99C19B-721D-418B-A9EA-40D32ADEDF43}" type="presParOf" srcId="{EE9170A8-B134-4459-A6AB-A780A15F6F13}" destId="{A9BD65D4-58A9-4D47-ACE3-866449CA3F56}" srcOrd="0" destOrd="0" presId="urn:microsoft.com/office/officeart/2005/8/layout/orgChart1"/>
    <dgm:cxn modelId="{D881F482-0021-406D-9D17-CD20355D0421}" type="presParOf" srcId="{EE9170A8-B134-4459-A6AB-A780A15F6F13}" destId="{4ABD3DB8-217B-4204-B4CD-B458EA9635D4}" srcOrd="1" destOrd="0" presId="urn:microsoft.com/office/officeart/2005/8/layout/orgChart1"/>
    <dgm:cxn modelId="{28497B0B-49F1-4B4E-9399-D94EC02E2913}" type="presParOf" srcId="{B8773117-25FD-4548-960C-E2DF6D139D77}" destId="{5A9B9D3C-6B5D-4C90-A1C8-743D007CB99A}" srcOrd="1" destOrd="0" presId="urn:microsoft.com/office/officeart/2005/8/layout/orgChart1"/>
    <dgm:cxn modelId="{6AD4EC5D-DE69-49A6-8AA5-88A4C5B22F60}" type="presParOf" srcId="{B8773117-25FD-4548-960C-E2DF6D139D77}" destId="{2CA01E64-EBA3-4928-BF7F-35A9C6C592AE}" srcOrd="2" destOrd="0" presId="urn:microsoft.com/office/officeart/2005/8/layout/orgChart1"/>
    <dgm:cxn modelId="{04C8186C-EA46-40DC-AD71-F1E1C751068B}" type="presParOf" srcId="{09CE3F06-3D07-450D-969E-27BE932F583F}" destId="{8C841F54-288C-4C14-82A2-6C3B942809EF}" srcOrd="4" destOrd="0" presId="urn:microsoft.com/office/officeart/2005/8/layout/orgChart1"/>
    <dgm:cxn modelId="{592BA723-5DD9-4C1D-82AD-86894E0DC8BD}" type="presParOf" srcId="{09CE3F06-3D07-450D-969E-27BE932F583F}" destId="{CAFD5280-61C9-490A-959E-BB6713452101}" srcOrd="5" destOrd="0" presId="urn:microsoft.com/office/officeart/2005/8/layout/orgChart1"/>
    <dgm:cxn modelId="{FB03F39C-9B8E-4D54-A2C7-A353B16230D5}" type="presParOf" srcId="{CAFD5280-61C9-490A-959E-BB6713452101}" destId="{4438782D-7673-47DF-B0B7-EB0B81C96A41}" srcOrd="0" destOrd="0" presId="urn:microsoft.com/office/officeart/2005/8/layout/orgChart1"/>
    <dgm:cxn modelId="{0E46B329-D4B7-4798-8BDD-CA496BF10D65}" type="presParOf" srcId="{4438782D-7673-47DF-B0B7-EB0B81C96A41}" destId="{AB543486-9CB7-4939-BF1D-BC80BCB0AE6A}" srcOrd="0" destOrd="0" presId="urn:microsoft.com/office/officeart/2005/8/layout/orgChart1"/>
    <dgm:cxn modelId="{6F30F1D1-5FA2-4DF2-AA80-5C1CCF1C7BF3}" type="presParOf" srcId="{4438782D-7673-47DF-B0B7-EB0B81C96A41}" destId="{E08BD0E9-38A0-4BBE-AD4C-8E8FA159A09E}" srcOrd="1" destOrd="0" presId="urn:microsoft.com/office/officeart/2005/8/layout/orgChart1"/>
    <dgm:cxn modelId="{BF7329EE-DE2E-4AC3-8ED2-DC2FEE8F5BDA}" type="presParOf" srcId="{CAFD5280-61C9-490A-959E-BB6713452101}" destId="{5F30B05A-98D3-4FA1-9F7A-B9D4742344F6}" srcOrd="1" destOrd="0" presId="urn:microsoft.com/office/officeart/2005/8/layout/orgChart1"/>
    <dgm:cxn modelId="{6B74A2B0-82C9-486B-B951-39885CFAD0B4}" type="presParOf" srcId="{CAFD5280-61C9-490A-959E-BB6713452101}" destId="{6E1CC8BE-7E47-4521-A3B9-B92A6D794D18}" srcOrd="2" destOrd="0" presId="urn:microsoft.com/office/officeart/2005/8/layout/orgChart1"/>
    <dgm:cxn modelId="{60B78B57-548E-475E-86FE-BE09E86A79EF}" type="presParOf" srcId="{09CE3F06-3D07-450D-969E-27BE932F583F}" destId="{2466077E-B489-4AB1-8B61-495513186013}" srcOrd="6" destOrd="0" presId="urn:microsoft.com/office/officeart/2005/8/layout/orgChart1"/>
    <dgm:cxn modelId="{38FA2E9D-02EC-4FB7-9E97-D443436B7BA6}" type="presParOf" srcId="{09CE3F06-3D07-450D-969E-27BE932F583F}" destId="{255C53E5-CB41-4AB3-9A73-B3E5D1AF5DEC}" srcOrd="7" destOrd="0" presId="urn:microsoft.com/office/officeart/2005/8/layout/orgChart1"/>
    <dgm:cxn modelId="{F075BCE0-3543-4AD0-B0A1-F4D3606D7305}" type="presParOf" srcId="{255C53E5-CB41-4AB3-9A73-B3E5D1AF5DEC}" destId="{FA2978D1-F352-43AC-B133-5041DCC13409}" srcOrd="0" destOrd="0" presId="urn:microsoft.com/office/officeart/2005/8/layout/orgChart1"/>
    <dgm:cxn modelId="{FFC7132D-F92A-47E7-920A-9B75B3D4E7B3}" type="presParOf" srcId="{FA2978D1-F352-43AC-B133-5041DCC13409}" destId="{6720619C-7ED7-4826-A3C2-DE55E5CE4090}" srcOrd="0" destOrd="0" presId="urn:microsoft.com/office/officeart/2005/8/layout/orgChart1"/>
    <dgm:cxn modelId="{E7D53D31-D33F-4516-91DA-A8C6DB2B2570}" type="presParOf" srcId="{FA2978D1-F352-43AC-B133-5041DCC13409}" destId="{8DC7F433-5345-4FAB-9C90-BFEB1D613053}" srcOrd="1" destOrd="0" presId="urn:microsoft.com/office/officeart/2005/8/layout/orgChart1"/>
    <dgm:cxn modelId="{EE7811CF-A764-47D3-BB7E-BDB7C4E92B75}" type="presParOf" srcId="{255C53E5-CB41-4AB3-9A73-B3E5D1AF5DEC}" destId="{21D98A63-D1D8-4FA2-B034-0295C016939F}" srcOrd="1" destOrd="0" presId="urn:microsoft.com/office/officeart/2005/8/layout/orgChart1"/>
    <dgm:cxn modelId="{8A505297-52B4-4669-A033-7D5C7E6A4769}" type="presParOf" srcId="{255C53E5-CB41-4AB3-9A73-B3E5D1AF5DEC}" destId="{CD699C4A-8881-458A-A2C3-9F5F7B9423D5}" srcOrd="2" destOrd="0" presId="urn:microsoft.com/office/officeart/2005/8/layout/orgChart1"/>
    <dgm:cxn modelId="{019FE8FA-CEFF-49C1-97EF-63714E75D703}" type="presParOf" srcId="{CC74F539-4BC5-4C32-9D73-F987B9021422}" destId="{28AC3B15-8AE9-4479-9C9F-C475DEE315D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1E350D-A659-4A12-8168-5E78D3BDAC8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8062B4-5042-4861-9C61-932B759F96B4}">
      <dgm:prSet phldrT="[Texto]"/>
      <dgm:spPr/>
      <dgm:t>
        <a:bodyPr/>
        <a:lstStyle/>
        <a:p>
          <a:r>
            <a:rPr lang="pt-BR" dirty="0"/>
            <a:t>Capacidades</a:t>
          </a:r>
        </a:p>
      </dgm:t>
    </dgm:pt>
    <dgm:pt modelId="{C290F1E9-6CC8-48E6-9559-2D19A8F68976}" type="parTrans" cxnId="{D72DB28C-76A9-4FF4-B972-08C9076113EC}">
      <dgm:prSet/>
      <dgm:spPr/>
      <dgm:t>
        <a:bodyPr/>
        <a:lstStyle/>
        <a:p>
          <a:endParaRPr lang="pt-BR"/>
        </a:p>
      </dgm:t>
    </dgm:pt>
    <dgm:pt modelId="{2163F796-215E-4C73-99B8-E613FE997DB1}" type="sibTrans" cxnId="{D72DB28C-76A9-4FF4-B972-08C9076113EC}">
      <dgm:prSet/>
      <dgm:spPr/>
      <dgm:t>
        <a:bodyPr/>
        <a:lstStyle/>
        <a:p>
          <a:endParaRPr lang="pt-BR"/>
        </a:p>
      </dgm:t>
    </dgm:pt>
    <dgm:pt modelId="{E9C7939A-83B5-411A-A938-DF44A4CD1543}">
      <dgm:prSet phldrT="[Texto]"/>
      <dgm:spPr/>
      <dgm:t>
        <a:bodyPr/>
        <a:lstStyle/>
        <a:p>
          <a:r>
            <a:rPr lang="pt-BR" dirty="0"/>
            <a:t>Potencialidades</a:t>
          </a:r>
        </a:p>
      </dgm:t>
    </dgm:pt>
    <dgm:pt modelId="{45178B02-E065-4DD7-8D2C-5B2A1CBBB67F}" type="parTrans" cxnId="{6DDFBA14-B00D-45CB-8970-63CCF73BB089}">
      <dgm:prSet/>
      <dgm:spPr/>
      <dgm:t>
        <a:bodyPr/>
        <a:lstStyle/>
        <a:p>
          <a:endParaRPr lang="pt-BR"/>
        </a:p>
      </dgm:t>
    </dgm:pt>
    <dgm:pt modelId="{308A77F0-BDA9-4C94-87F7-ABBC80618E32}" type="sibTrans" cxnId="{6DDFBA14-B00D-45CB-8970-63CCF73BB089}">
      <dgm:prSet/>
      <dgm:spPr/>
      <dgm:t>
        <a:bodyPr/>
        <a:lstStyle/>
        <a:p>
          <a:endParaRPr lang="pt-BR"/>
        </a:p>
      </dgm:t>
    </dgm:pt>
    <dgm:pt modelId="{76EF5742-99B7-4286-B3F3-D79F4781DAD4}">
      <dgm:prSet phldrT="[Texto]"/>
      <dgm:spPr/>
      <dgm:t>
        <a:bodyPr/>
        <a:lstStyle/>
        <a:p>
          <a:r>
            <a:rPr lang="pt-BR" dirty="0"/>
            <a:t>Otimizações</a:t>
          </a:r>
        </a:p>
      </dgm:t>
    </dgm:pt>
    <dgm:pt modelId="{C33D911A-7DAF-4068-93BD-24DD7B7CDC2A}" type="parTrans" cxnId="{1FBF51AC-FAB6-4332-A170-C7C57218C5F6}">
      <dgm:prSet/>
      <dgm:spPr/>
      <dgm:t>
        <a:bodyPr/>
        <a:lstStyle/>
        <a:p>
          <a:endParaRPr lang="pt-BR"/>
        </a:p>
      </dgm:t>
    </dgm:pt>
    <dgm:pt modelId="{BA44BF4E-4B9C-419A-96FA-C9A98EADE592}" type="sibTrans" cxnId="{1FBF51AC-FAB6-4332-A170-C7C57218C5F6}">
      <dgm:prSet/>
      <dgm:spPr/>
      <dgm:t>
        <a:bodyPr/>
        <a:lstStyle/>
        <a:p>
          <a:endParaRPr lang="pt-BR"/>
        </a:p>
      </dgm:t>
    </dgm:pt>
    <dgm:pt modelId="{5C9F8918-F082-4358-8E9D-C3E8F927C8BE}" type="pres">
      <dgm:prSet presAssocID="{6B1E350D-A659-4A12-8168-5E78D3BDAC84}" presName="linear" presStyleCnt="0">
        <dgm:presLayoutVars>
          <dgm:dir/>
          <dgm:animLvl val="lvl"/>
          <dgm:resizeHandles val="exact"/>
        </dgm:presLayoutVars>
      </dgm:prSet>
      <dgm:spPr/>
    </dgm:pt>
    <dgm:pt modelId="{BA0588CA-D6DB-46B2-9A72-E6DBD5AF7B76}" type="pres">
      <dgm:prSet presAssocID="{158062B4-5042-4861-9C61-932B759F96B4}" presName="parentLin" presStyleCnt="0"/>
      <dgm:spPr/>
    </dgm:pt>
    <dgm:pt modelId="{395A45B7-EEDD-4C5C-85B5-33B12937A241}" type="pres">
      <dgm:prSet presAssocID="{158062B4-5042-4861-9C61-932B759F96B4}" presName="parentLeftMargin" presStyleLbl="node1" presStyleIdx="0" presStyleCnt="3"/>
      <dgm:spPr/>
    </dgm:pt>
    <dgm:pt modelId="{626EC16F-4F88-43F3-AABF-3A9D5A4E37DF}" type="pres">
      <dgm:prSet presAssocID="{158062B4-5042-4861-9C61-932B759F96B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88FB11-D1C0-403F-BD07-E777093E30F0}" type="pres">
      <dgm:prSet presAssocID="{158062B4-5042-4861-9C61-932B759F96B4}" presName="negativeSpace" presStyleCnt="0"/>
      <dgm:spPr/>
    </dgm:pt>
    <dgm:pt modelId="{57D13B49-3702-4E70-90D3-5082AF46F6B2}" type="pres">
      <dgm:prSet presAssocID="{158062B4-5042-4861-9C61-932B759F96B4}" presName="childText" presStyleLbl="conFgAcc1" presStyleIdx="0" presStyleCnt="3">
        <dgm:presLayoutVars>
          <dgm:bulletEnabled val="1"/>
        </dgm:presLayoutVars>
      </dgm:prSet>
      <dgm:spPr/>
    </dgm:pt>
    <dgm:pt modelId="{88460A47-0826-41EA-A662-6C1C2A31485E}" type="pres">
      <dgm:prSet presAssocID="{2163F796-215E-4C73-99B8-E613FE997DB1}" presName="spaceBetweenRectangles" presStyleCnt="0"/>
      <dgm:spPr/>
    </dgm:pt>
    <dgm:pt modelId="{B74DEC9E-E46D-447D-9C96-2990DC73AD7D}" type="pres">
      <dgm:prSet presAssocID="{E9C7939A-83B5-411A-A938-DF44A4CD1543}" presName="parentLin" presStyleCnt="0"/>
      <dgm:spPr/>
    </dgm:pt>
    <dgm:pt modelId="{56965EBE-E4DF-4893-ABD7-5D867BC4287A}" type="pres">
      <dgm:prSet presAssocID="{E9C7939A-83B5-411A-A938-DF44A4CD1543}" presName="parentLeftMargin" presStyleLbl="node1" presStyleIdx="0" presStyleCnt="3"/>
      <dgm:spPr/>
    </dgm:pt>
    <dgm:pt modelId="{28844B1E-E28F-40DB-BA8E-FA4CF8F134AE}" type="pres">
      <dgm:prSet presAssocID="{E9C7939A-83B5-411A-A938-DF44A4CD15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E2683A-6FC3-4686-A932-9A8B207D4B5F}" type="pres">
      <dgm:prSet presAssocID="{E9C7939A-83B5-411A-A938-DF44A4CD1543}" presName="negativeSpace" presStyleCnt="0"/>
      <dgm:spPr/>
    </dgm:pt>
    <dgm:pt modelId="{7436BF5C-A777-4A44-BA4D-55913DF63CE0}" type="pres">
      <dgm:prSet presAssocID="{E9C7939A-83B5-411A-A938-DF44A4CD1543}" presName="childText" presStyleLbl="conFgAcc1" presStyleIdx="1" presStyleCnt="3">
        <dgm:presLayoutVars>
          <dgm:bulletEnabled val="1"/>
        </dgm:presLayoutVars>
      </dgm:prSet>
      <dgm:spPr/>
    </dgm:pt>
    <dgm:pt modelId="{631BFB69-01A6-4947-BA02-3AA078ED79B7}" type="pres">
      <dgm:prSet presAssocID="{308A77F0-BDA9-4C94-87F7-ABBC80618E32}" presName="spaceBetweenRectangles" presStyleCnt="0"/>
      <dgm:spPr/>
    </dgm:pt>
    <dgm:pt modelId="{A543B0F8-404B-4F33-9402-4161F9A2C593}" type="pres">
      <dgm:prSet presAssocID="{76EF5742-99B7-4286-B3F3-D79F4781DAD4}" presName="parentLin" presStyleCnt="0"/>
      <dgm:spPr/>
    </dgm:pt>
    <dgm:pt modelId="{9843D256-B845-42DD-99C3-12E7802D43C9}" type="pres">
      <dgm:prSet presAssocID="{76EF5742-99B7-4286-B3F3-D79F4781DAD4}" presName="parentLeftMargin" presStyleLbl="node1" presStyleIdx="1" presStyleCnt="3"/>
      <dgm:spPr/>
    </dgm:pt>
    <dgm:pt modelId="{770B4E49-0428-4966-9E6E-C66B0A112ABC}" type="pres">
      <dgm:prSet presAssocID="{76EF5742-99B7-4286-B3F3-D79F4781DAD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A93897-C5DE-4E45-9A4F-3DC22FA0E8AA}" type="pres">
      <dgm:prSet presAssocID="{76EF5742-99B7-4286-B3F3-D79F4781DAD4}" presName="negativeSpace" presStyleCnt="0"/>
      <dgm:spPr/>
    </dgm:pt>
    <dgm:pt modelId="{F950E5C2-690B-4C75-9F55-D33B0776E6EB}" type="pres">
      <dgm:prSet presAssocID="{76EF5742-99B7-4286-B3F3-D79F4781DAD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DFBA14-B00D-45CB-8970-63CCF73BB089}" srcId="{6B1E350D-A659-4A12-8168-5E78D3BDAC84}" destId="{E9C7939A-83B5-411A-A938-DF44A4CD1543}" srcOrd="1" destOrd="0" parTransId="{45178B02-E065-4DD7-8D2C-5B2A1CBBB67F}" sibTransId="{308A77F0-BDA9-4C94-87F7-ABBC80618E32}"/>
    <dgm:cxn modelId="{DABACD79-389C-4B6B-B6CB-09553A752B5B}" type="presOf" srcId="{158062B4-5042-4861-9C61-932B759F96B4}" destId="{395A45B7-EEDD-4C5C-85B5-33B12937A241}" srcOrd="0" destOrd="0" presId="urn:microsoft.com/office/officeart/2005/8/layout/list1"/>
    <dgm:cxn modelId="{02A4968C-EF75-41EE-89DE-03618122B2EB}" type="presOf" srcId="{E9C7939A-83B5-411A-A938-DF44A4CD1543}" destId="{28844B1E-E28F-40DB-BA8E-FA4CF8F134AE}" srcOrd="1" destOrd="0" presId="urn:microsoft.com/office/officeart/2005/8/layout/list1"/>
    <dgm:cxn modelId="{D72DB28C-76A9-4FF4-B972-08C9076113EC}" srcId="{6B1E350D-A659-4A12-8168-5E78D3BDAC84}" destId="{158062B4-5042-4861-9C61-932B759F96B4}" srcOrd="0" destOrd="0" parTransId="{C290F1E9-6CC8-48E6-9559-2D19A8F68976}" sibTransId="{2163F796-215E-4C73-99B8-E613FE997DB1}"/>
    <dgm:cxn modelId="{FB63E193-6D31-415B-8150-61D5CFEF0DEA}" type="presOf" srcId="{E9C7939A-83B5-411A-A938-DF44A4CD1543}" destId="{56965EBE-E4DF-4893-ABD7-5D867BC4287A}" srcOrd="0" destOrd="0" presId="urn:microsoft.com/office/officeart/2005/8/layout/list1"/>
    <dgm:cxn modelId="{953FC499-9E7B-4B94-8878-88E934900923}" type="presOf" srcId="{76EF5742-99B7-4286-B3F3-D79F4781DAD4}" destId="{9843D256-B845-42DD-99C3-12E7802D43C9}" srcOrd="0" destOrd="0" presId="urn:microsoft.com/office/officeart/2005/8/layout/list1"/>
    <dgm:cxn modelId="{1FBF51AC-FAB6-4332-A170-C7C57218C5F6}" srcId="{6B1E350D-A659-4A12-8168-5E78D3BDAC84}" destId="{76EF5742-99B7-4286-B3F3-D79F4781DAD4}" srcOrd="2" destOrd="0" parTransId="{C33D911A-7DAF-4068-93BD-24DD7B7CDC2A}" sibTransId="{BA44BF4E-4B9C-419A-96FA-C9A98EADE592}"/>
    <dgm:cxn modelId="{94CE7FD7-2835-40C2-A37D-13058085210C}" type="presOf" srcId="{6B1E350D-A659-4A12-8168-5E78D3BDAC84}" destId="{5C9F8918-F082-4358-8E9D-C3E8F927C8BE}" srcOrd="0" destOrd="0" presId="urn:microsoft.com/office/officeart/2005/8/layout/list1"/>
    <dgm:cxn modelId="{28E28CDA-200A-434E-9A9F-629267170ADC}" type="presOf" srcId="{158062B4-5042-4861-9C61-932B759F96B4}" destId="{626EC16F-4F88-43F3-AABF-3A9D5A4E37DF}" srcOrd="1" destOrd="0" presId="urn:microsoft.com/office/officeart/2005/8/layout/list1"/>
    <dgm:cxn modelId="{D1BF23ED-0464-4F14-876C-5668F5B9C93D}" type="presOf" srcId="{76EF5742-99B7-4286-B3F3-D79F4781DAD4}" destId="{770B4E49-0428-4966-9E6E-C66B0A112ABC}" srcOrd="1" destOrd="0" presId="urn:microsoft.com/office/officeart/2005/8/layout/list1"/>
    <dgm:cxn modelId="{5C3086E0-E0AF-4F73-8FAD-10D5E9CBE45F}" type="presParOf" srcId="{5C9F8918-F082-4358-8E9D-C3E8F927C8BE}" destId="{BA0588CA-D6DB-46B2-9A72-E6DBD5AF7B76}" srcOrd="0" destOrd="0" presId="urn:microsoft.com/office/officeart/2005/8/layout/list1"/>
    <dgm:cxn modelId="{81B5A094-BCD6-40FD-8BF1-1FCA6F7028F3}" type="presParOf" srcId="{BA0588CA-D6DB-46B2-9A72-E6DBD5AF7B76}" destId="{395A45B7-EEDD-4C5C-85B5-33B12937A241}" srcOrd="0" destOrd="0" presId="urn:microsoft.com/office/officeart/2005/8/layout/list1"/>
    <dgm:cxn modelId="{BFB6179B-37F3-403D-9733-F9C5892BBCDF}" type="presParOf" srcId="{BA0588CA-D6DB-46B2-9A72-E6DBD5AF7B76}" destId="{626EC16F-4F88-43F3-AABF-3A9D5A4E37DF}" srcOrd="1" destOrd="0" presId="urn:microsoft.com/office/officeart/2005/8/layout/list1"/>
    <dgm:cxn modelId="{76A9BD7C-AF9A-48B6-9004-771C76C89A91}" type="presParOf" srcId="{5C9F8918-F082-4358-8E9D-C3E8F927C8BE}" destId="{9588FB11-D1C0-403F-BD07-E777093E30F0}" srcOrd="1" destOrd="0" presId="urn:microsoft.com/office/officeart/2005/8/layout/list1"/>
    <dgm:cxn modelId="{FC165BA3-DEC6-4AC8-BFD5-1AD93A23DE1C}" type="presParOf" srcId="{5C9F8918-F082-4358-8E9D-C3E8F927C8BE}" destId="{57D13B49-3702-4E70-90D3-5082AF46F6B2}" srcOrd="2" destOrd="0" presId="urn:microsoft.com/office/officeart/2005/8/layout/list1"/>
    <dgm:cxn modelId="{DDFBB0A8-B421-451E-9326-2880CAB2AF96}" type="presParOf" srcId="{5C9F8918-F082-4358-8E9D-C3E8F927C8BE}" destId="{88460A47-0826-41EA-A662-6C1C2A31485E}" srcOrd="3" destOrd="0" presId="urn:microsoft.com/office/officeart/2005/8/layout/list1"/>
    <dgm:cxn modelId="{DC5A87C0-C633-433B-921E-E47DA5F4380E}" type="presParOf" srcId="{5C9F8918-F082-4358-8E9D-C3E8F927C8BE}" destId="{B74DEC9E-E46D-447D-9C96-2990DC73AD7D}" srcOrd="4" destOrd="0" presId="urn:microsoft.com/office/officeart/2005/8/layout/list1"/>
    <dgm:cxn modelId="{AA4C9614-B448-4377-A118-B3965713BADD}" type="presParOf" srcId="{B74DEC9E-E46D-447D-9C96-2990DC73AD7D}" destId="{56965EBE-E4DF-4893-ABD7-5D867BC4287A}" srcOrd="0" destOrd="0" presId="urn:microsoft.com/office/officeart/2005/8/layout/list1"/>
    <dgm:cxn modelId="{04CC636A-4ED0-49F7-A037-249B93E6D4C0}" type="presParOf" srcId="{B74DEC9E-E46D-447D-9C96-2990DC73AD7D}" destId="{28844B1E-E28F-40DB-BA8E-FA4CF8F134AE}" srcOrd="1" destOrd="0" presId="urn:microsoft.com/office/officeart/2005/8/layout/list1"/>
    <dgm:cxn modelId="{A933C0F1-9D7B-46CF-B913-266C7730E164}" type="presParOf" srcId="{5C9F8918-F082-4358-8E9D-C3E8F927C8BE}" destId="{67E2683A-6FC3-4686-A932-9A8B207D4B5F}" srcOrd="5" destOrd="0" presId="urn:microsoft.com/office/officeart/2005/8/layout/list1"/>
    <dgm:cxn modelId="{6E891535-7529-402F-8A6C-C13A40936323}" type="presParOf" srcId="{5C9F8918-F082-4358-8E9D-C3E8F927C8BE}" destId="{7436BF5C-A777-4A44-BA4D-55913DF63CE0}" srcOrd="6" destOrd="0" presId="urn:microsoft.com/office/officeart/2005/8/layout/list1"/>
    <dgm:cxn modelId="{AB4C7038-0BC4-400D-99F0-C3E6A6DD20A5}" type="presParOf" srcId="{5C9F8918-F082-4358-8E9D-C3E8F927C8BE}" destId="{631BFB69-01A6-4947-BA02-3AA078ED79B7}" srcOrd="7" destOrd="0" presId="urn:microsoft.com/office/officeart/2005/8/layout/list1"/>
    <dgm:cxn modelId="{CDD052BF-B0A2-4801-B5BD-8C442D2D0977}" type="presParOf" srcId="{5C9F8918-F082-4358-8E9D-C3E8F927C8BE}" destId="{A543B0F8-404B-4F33-9402-4161F9A2C593}" srcOrd="8" destOrd="0" presId="urn:microsoft.com/office/officeart/2005/8/layout/list1"/>
    <dgm:cxn modelId="{49E75342-18AF-4BDE-9501-601792614C45}" type="presParOf" srcId="{A543B0F8-404B-4F33-9402-4161F9A2C593}" destId="{9843D256-B845-42DD-99C3-12E7802D43C9}" srcOrd="0" destOrd="0" presId="urn:microsoft.com/office/officeart/2005/8/layout/list1"/>
    <dgm:cxn modelId="{F6629F6D-B780-45C4-BF4E-8FB950935A7A}" type="presParOf" srcId="{A543B0F8-404B-4F33-9402-4161F9A2C593}" destId="{770B4E49-0428-4966-9E6E-C66B0A112ABC}" srcOrd="1" destOrd="0" presId="urn:microsoft.com/office/officeart/2005/8/layout/list1"/>
    <dgm:cxn modelId="{183C5CD5-8685-45AE-B76C-6B1962E76489}" type="presParOf" srcId="{5C9F8918-F082-4358-8E9D-C3E8F927C8BE}" destId="{7CA93897-C5DE-4E45-9A4F-3DC22FA0E8AA}" srcOrd="9" destOrd="0" presId="urn:microsoft.com/office/officeart/2005/8/layout/list1"/>
    <dgm:cxn modelId="{E509BA2C-F4C6-4FCB-94A8-F0022A4872C8}" type="presParOf" srcId="{5C9F8918-F082-4358-8E9D-C3E8F927C8BE}" destId="{F950E5C2-690B-4C75-9F55-D33B0776E6E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99C6BE-84F7-4374-8FB0-A83840BB25A6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A7E5D878-0C4B-44B2-81C6-1A018C706CB0}">
      <dgm:prSet phldrT="[Texto]" custT="1"/>
      <dgm:spPr/>
      <dgm:t>
        <a:bodyPr/>
        <a:lstStyle/>
        <a:p>
          <a:r>
            <a:rPr lang="pt-BR" sz="2000" dirty="0"/>
            <a:t>Sistemas - 79</a:t>
          </a:r>
        </a:p>
      </dgm:t>
    </dgm:pt>
    <dgm:pt modelId="{DA3AEB63-767B-468E-94DE-451823F40297}" type="parTrans" cxnId="{69814DD7-E13E-4DD4-97E4-853CB329DF25}">
      <dgm:prSet/>
      <dgm:spPr/>
      <dgm:t>
        <a:bodyPr/>
        <a:lstStyle/>
        <a:p>
          <a:endParaRPr lang="pt-BR"/>
        </a:p>
      </dgm:t>
    </dgm:pt>
    <dgm:pt modelId="{0EA373C0-2649-4824-B0AF-5A0F64BB2B85}" type="sibTrans" cxnId="{69814DD7-E13E-4DD4-97E4-853CB329DF25}">
      <dgm:prSet/>
      <dgm:spPr/>
      <dgm:t>
        <a:bodyPr/>
        <a:lstStyle/>
        <a:p>
          <a:endParaRPr lang="pt-BR"/>
        </a:p>
      </dgm:t>
    </dgm:pt>
    <dgm:pt modelId="{84DCCE0D-6D8A-4413-9E83-F341B945F997}">
      <dgm:prSet phldrT="[Texto]" custT="1"/>
      <dgm:spPr/>
      <dgm:t>
        <a:bodyPr/>
        <a:lstStyle/>
        <a:p>
          <a:r>
            <a:rPr lang="pt-BR" sz="2000" dirty="0"/>
            <a:t>RH e CSC -	23 </a:t>
          </a:r>
        </a:p>
      </dgm:t>
    </dgm:pt>
    <dgm:pt modelId="{768D249E-90DB-4B05-8328-8185782B1B23}" type="parTrans" cxnId="{D36BBA42-C3B6-4813-A5D1-32AA2770968B}">
      <dgm:prSet/>
      <dgm:spPr/>
      <dgm:t>
        <a:bodyPr/>
        <a:lstStyle/>
        <a:p>
          <a:endParaRPr lang="pt-BR"/>
        </a:p>
      </dgm:t>
    </dgm:pt>
    <dgm:pt modelId="{E51BFA67-2F1E-4152-BDB1-D2215412E210}" type="sibTrans" cxnId="{D36BBA42-C3B6-4813-A5D1-32AA2770968B}">
      <dgm:prSet/>
      <dgm:spPr/>
      <dgm:t>
        <a:bodyPr/>
        <a:lstStyle/>
        <a:p>
          <a:endParaRPr lang="pt-BR"/>
        </a:p>
      </dgm:t>
    </dgm:pt>
    <dgm:pt modelId="{FB3CCC13-2D10-479A-818B-2B212CFA2A34}">
      <dgm:prSet phldrT="[Texto]" custT="1"/>
      <dgm:spPr/>
      <dgm:t>
        <a:bodyPr/>
        <a:lstStyle/>
        <a:p>
          <a:r>
            <a:rPr lang="pt-BR" sz="2000" dirty="0"/>
            <a:t>Financeiro -	19</a:t>
          </a:r>
          <a:endParaRPr lang="pt-BR" sz="2400" dirty="0"/>
        </a:p>
      </dgm:t>
    </dgm:pt>
    <dgm:pt modelId="{B00B814B-D8E5-4852-B6B7-6E6EB7202579}" type="parTrans" cxnId="{6BAB0D15-F423-40FB-8651-B62991C5E1F9}">
      <dgm:prSet/>
      <dgm:spPr/>
      <dgm:t>
        <a:bodyPr/>
        <a:lstStyle/>
        <a:p>
          <a:endParaRPr lang="pt-BR"/>
        </a:p>
      </dgm:t>
    </dgm:pt>
    <dgm:pt modelId="{8EBED5F9-F905-453D-89DF-A33268C97069}" type="sibTrans" cxnId="{6BAB0D15-F423-40FB-8651-B62991C5E1F9}">
      <dgm:prSet/>
      <dgm:spPr/>
      <dgm:t>
        <a:bodyPr/>
        <a:lstStyle/>
        <a:p>
          <a:endParaRPr lang="pt-BR"/>
        </a:p>
      </dgm:t>
    </dgm:pt>
    <dgm:pt modelId="{60030517-E104-409D-AC97-309E5BA229A2}">
      <dgm:prSet phldrT="[Texto]" custT="1"/>
      <dgm:spPr/>
      <dgm:t>
        <a:bodyPr/>
        <a:lstStyle/>
        <a:p>
          <a:r>
            <a:rPr lang="pt-BR" sz="2000" dirty="0"/>
            <a:t>Telecom - 20</a:t>
          </a:r>
        </a:p>
      </dgm:t>
    </dgm:pt>
    <dgm:pt modelId="{D5DB5430-079D-4B4F-A491-ED85DD5169E2}" type="parTrans" cxnId="{47B243D7-6FA0-4A57-BE61-550C4AE0478C}">
      <dgm:prSet/>
      <dgm:spPr/>
      <dgm:t>
        <a:bodyPr/>
        <a:lstStyle/>
        <a:p>
          <a:endParaRPr lang="pt-BR"/>
        </a:p>
      </dgm:t>
    </dgm:pt>
    <dgm:pt modelId="{46B1B4FC-32A0-42E0-B25D-793B7FDD6B72}" type="sibTrans" cxnId="{47B243D7-6FA0-4A57-BE61-550C4AE0478C}">
      <dgm:prSet/>
      <dgm:spPr/>
      <dgm:t>
        <a:bodyPr/>
        <a:lstStyle/>
        <a:p>
          <a:endParaRPr lang="pt-BR"/>
        </a:p>
      </dgm:t>
    </dgm:pt>
    <dgm:pt modelId="{0AB0F446-9CCF-44F0-9351-7E22A77CDF84}">
      <dgm:prSet phldrT="[Texto]" custT="1"/>
      <dgm:spPr/>
      <dgm:t>
        <a:bodyPr/>
        <a:lstStyle/>
        <a:p>
          <a:r>
            <a:rPr lang="pt-BR" sz="2000" dirty="0" err="1"/>
            <a:t>Op</a:t>
          </a:r>
          <a:r>
            <a:rPr lang="pt-BR" sz="2000" dirty="0"/>
            <a:t>/</a:t>
          </a:r>
          <a:r>
            <a:rPr lang="pt-BR" sz="2000" dirty="0" err="1"/>
            <a:t>man</a:t>
          </a:r>
          <a:r>
            <a:rPr lang="pt-BR" sz="2000" dirty="0"/>
            <a:t>/</a:t>
          </a:r>
          <a:r>
            <a:rPr lang="pt-BR" sz="2000" dirty="0" err="1"/>
            <a:t>proj</a:t>
          </a:r>
          <a:r>
            <a:rPr lang="pt-BR" sz="2000" dirty="0"/>
            <a:t> -15</a:t>
          </a:r>
        </a:p>
      </dgm:t>
    </dgm:pt>
    <dgm:pt modelId="{64A810A3-6747-4E19-8273-518CCE16B9F7}" type="parTrans" cxnId="{48E1395D-AB07-4B10-AD43-B58AC661D613}">
      <dgm:prSet/>
      <dgm:spPr/>
      <dgm:t>
        <a:bodyPr/>
        <a:lstStyle/>
        <a:p>
          <a:endParaRPr lang="pt-BR"/>
        </a:p>
      </dgm:t>
    </dgm:pt>
    <dgm:pt modelId="{7A7B785E-1641-4139-83DD-2926FB39C91E}" type="sibTrans" cxnId="{48E1395D-AB07-4B10-AD43-B58AC661D613}">
      <dgm:prSet/>
      <dgm:spPr/>
      <dgm:t>
        <a:bodyPr/>
        <a:lstStyle/>
        <a:p>
          <a:endParaRPr lang="pt-BR"/>
        </a:p>
      </dgm:t>
    </dgm:pt>
    <dgm:pt modelId="{41048641-28C1-4D26-9A86-5F4DF4E4CBEC}">
      <dgm:prSet phldrT="[Texto]" custT="1"/>
      <dgm:spPr/>
      <dgm:t>
        <a:bodyPr/>
        <a:lstStyle/>
        <a:p>
          <a:r>
            <a:rPr lang="pt-BR" sz="2000" dirty="0"/>
            <a:t>Segurança -	04</a:t>
          </a:r>
          <a:endParaRPr lang="pt-BR" sz="2700" dirty="0"/>
        </a:p>
      </dgm:t>
    </dgm:pt>
    <dgm:pt modelId="{ECF2549C-DF13-47B9-B4E6-C90FB8519278}" type="parTrans" cxnId="{B5C7783C-4C53-47B8-B36A-5FE555F43365}">
      <dgm:prSet/>
      <dgm:spPr/>
      <dgm:t>
        <a:bodyPr/>
        <a:lstStyle/>
        <a:p>
          <a:endParaRPr lang="pt-BR"/>
        </a:p>
      </dgm:t>
    </dgm:pt>
    <dgm:pt modelId="{818EB30C-C45E-4CE2-A72B-211180C25BE6}" type="sibTrans" cxnId="{B5C7783C-4C53-47B8-B36A-5FE555F43365}">
      <dgm:prSet/>
      <dgm:spPr/>
      <dgm:t>
        <a:bodyPr/>
        <a:lstStyle/>
        <a:p>
          <a:endParaRPr lang="pt-BR"/>
        </a:p>
      </dgm:t>
    </dgm:pt>
    <dgm:pt modelId="{8E6A8CBF-383A-46C7-8CA6-C94234842B8C}">
      <dgm:prSet phldrT="[Texto]" custT="1"/>
      <dgm:spPr/>
      <dgm:t>
        <a:bodyPr/>
        <a:lstStyle/>
        <a:p>
          <a:r>
            <a:rPr lang="pt-BR" sz="2000" dirty="0"/>
            <a:t>Infraestrutura - 09</a:t>
          </a:r>
        </a:p>
      </dgm:t>
    </dgm:pt>
    <dgm:pt modelId="{635BAB85-1D69-4D58-9C80-8EB85ED463CE}" type="parTrans" cxnId="{0035FC7B-319C-47E7-80A9-8323DF2167CC}">
      <dgm:prSet/>
      <dgm:spPr/>
      <dgm:t>
        <a:bodyPr/>
        <a:lstStyle/>
        <a:p>
          <a:endParaRPr lang="pt-BR"/>
        </a:p>
      </dgm:t>
    </dgm:pt>
    <dgm:pt modelId="{FD00B7A8-6D2D-4C1E-AF11-995C4DFA50A8}" type="sibTrans" cxnId="{0035FC7B-319C-47E7-80A9-8323DF2167CC}">
      <dgm:prSet/>
      <dgm:spPr/>
      <dgm:t>
        <a:bodyPr/>
        <a:lstStyle/>
        <a:p>
          <a:endParaRPr lang="pt-BR"/>
        </a:p>
      </dgm:t>
    </dgm:pt>
    <dgm:pt modelId="{12DFAC91-DAD1-47D7-9320-0B3028296DB4}">
      <dgm:prSet phldrT="[Texto]" custT="1"/>
      <dgm:spPr/>
      <dgm:t>
        <a:bodyPr/>
        <a:lstStyle/>
        <a:p>
          <a:r>
            <a:rPr lang="pt-BR" sz="2000" dirty="0"/>
            <a:t>Corporativo -	04</a:t>
          </a:r>
        </a:p>
      </dgm:t>
    </dgm:pt>
    <dgm:pt modelId="{0A1BC127-3694-42F6-A8AD-7A6D1AD09F92}" type="parTrans" cxnId="{AF27E18A-6709-4080-8D9B-AEB58E28FBAB}">
      <dgm:prSet/>
      <dgm:spPr/>
      <dgm:t>
        <a:bodyPr/>
        <a:lstStyle/>
        <a:p>
          <a:endParaRPr lang="pt-BR"/>
        </a:p>
      </dgm:t>
    </dgm:pt>
    <dgm:pt modelId="{43626D63-805E-4147-94E1-15342EA89B4C}" type="sibTrans" cxnId="{AF27E18A-6709-4080-8D9B-AEB58E28FBAB}">
      <dgm:prSet/>
      <dgm:spPr/>
      <dgm:t>
        <a:bodyPr/>
        <a:lstStyle/>
        <a:p>
          <a:endParaRPr lang="pt-BR"/>
        </a:p>
      </dgm:t>
    </dgm:pt>
    <dgm:pt modelId="{6D3B0918-CACF-4684-96D4-C8C59B1A082D}">
      <dgm:prSet phldrT="[Texto]" custT="1"/>
      <dgm:spPr/>
      <dgm:t>
        <a:bodyPr/>
        <a:lstStyle/>
        <a:p>
          <a:r>
            <a:rPr lang="pt-BR" sz="2000" dirty="0"/>
            <a:t>Operação -	05</a:t>
          </a:r>
        </a:p>
      </dgm:t>
    </dgm:pt>
    <dgm:pt modelId="{0CB41CA8-2340-44DB-97F3-41F66CBA035B}" type="parTrans" cxnId="{7FB0D281-8067-44D2-B373-D2A333C8457B}">
      <dgm:prSet/>
      <dgm:spPr/>
      <dgm:t>
        <a:bodyPr/>
        <a:lstStyle/>
        <a:p>
          <a:endParaRPr lang="pt-BR"/>
        </a:p>
      </dgm:t>
    </dgm:pt>
    <dgm:pt modelId="{C3086B1A-140F-492B-99B8-6832F8225D17}" type="sibTrans" cxnId="{7FB0D281-8067-44D2-B373-D2A333C8457B}">
      <dgm:prSet/>
      <dgm:spPr/>
      <dgm:t>
        <a:bodyPr/>
        <a:lstStyle/>
        <a:p>
          <a:endParaRPr lang="pt-BR"/>
        </a:p>
      </dgm:t>
    </dgm:pt>
    <dgm:pt modelId="{3EB2D433-C1D7-47D1-B90B-1DA5837D3058}">
      <dgm:prSet custT="1"/>
      <dgm:spPr/>
      <dgm:t>
        <a:bodyPr/>
        <a:lstStyle/>
        <a:p>
          <a:r>
            <a:rPr lang="pt-BR" sz="2000" dirty="0"/>
            <a:t>Supervisão e Controle - 39</a:t>
          </a:r>
        </a:p>
      </dgm:t>
    </dgm:pt>
    <dgm:pt modelId="{E90C9F99-4B9B-40DC-BF70-25EBFD8C2901}" type="parTrans" cxnId="{20279B70-E535-4D54-9449-FEA437D6AAB4}">
      <dgm:prSet/>
      <dgm:spPr/>
      <dgm:t>
        <a:bodyPr/>
        <a:lstStyle/>
        <a:p>
          <a:endParaRPr lang="pt-BR"/>
        </a:p>
      </dgm:t>
    </dgm:pt>
    <dgm:pt modelId="{895D3695-7849-47F9-8F38-0C8C40CF0373}" type="sibTrans" cxnId="{20279B70-E535-4D54-9449-FEA437D6AAB4}">
      <dgm:prSet/>
      <dgm:spPr/>
      <dgm:t>
        <a:bodyPr/>
        <a:lstStyle/>
        <a:p>
          <a:endParaRPr lang="pt-BR"/>
        </a:p>
      </dgm:t>
    </dgm:pt>
    <dgm:pt modelId="{CC2A03DA-C878-4434-8922-B246423663B7}">
      <dgm:prSet phldrT="[Texto]" custT="1"/>
      <dgm:spPr/>
      <dgm:t>
        <a:bodyPr/>
        <a:lstStyle/>
        <a:p>
          <a:r>
            <a:rPr lang="pt-BR" sz="2000" dirty="0" err="1"/>
            <a:t>Op</a:t>
          </a:r>
          <a:r>
            <a:rPr lang="pt-BR" sz="2000" dirty="0"/>
            <a:t>/</a:t>
          </a:r>
          <a:r>
            <a:rPr lang="pt-BR" sz="2000" dirty="0" err="1"/>
            <a:t>man</a:t>
          </a:r>
          <a:r>
            <a:rPr lang="pt-BR" sz="2000" dirty="0"/>
            <a:t>/</a:t>
          </a:r>
          <a:r>
            <a:rPr lang="pt-BR" sz="2000" dirty="0" err="1"/>
            <a:t>proj</a:t>
          </a:r>
          <a:r>
            <a:rPr lang="pt-BR" sz="2000" dirty="0"/>
            <a:t> -20</a:t>
          </a:r>
          <a:endParaRPr lang="pt-BR" sz="2400" dirty="0"/>
        </a:p>
      </dgm:t>
    </dgm:pt>
    <dgm:pt modelId="{B68BBB0A-B7C6-496C-822C-CAE507DAD0E0}" type="parTrans" cxnId="{E5B42BD0-54B7-4A10-BD30-164C67F9DCFB}">
      <dgm:prSet/>
      <dgm:spPr/>
      <dgm:t>
        <a:bodyPr/>
        <a:lstStyle/>
        <a:p>
          <a:endParaRPr lang="pt-BR"/>
        </a:p>
      </dgm:t>
    </dgm:pt>
    <dgm:pt modelId="{C5C33C1F-BF37-4799-87E1-8D63F455A1C9}" type="sibTrans" cxnId="{E5B42BD0-54B7-4A10-BD30-164C67F9DCFB}">
      <dgm:prSet/>
      <dgm:spPr/>
      <dgm:t>
        <a:bodyPr/>
        <a:lstStyle/>
        <a:p>
          <a:endParaRPr lang="pt-BR"/>
        </a:p>
      </dgm:t>
    </dgm:pt>
    <dgm:pt modelId="{DC3DA0AB-D9F6-45DF-9CF7-628AA873645E}">
      <dgm:prSet phldrT="[Texto]" custT="1"/>
      <dgm:spPr/>
      <dgm:t>
        <a:bodyPr/>
        <a:lstStyle/>
        <a:p>
          <a:r>
            <a:rPr lang="pt-BR" sz="2000" dirty="0"/>
            <a:t>Patrimônio –	03</a:t>
          </a:r>
        </a:p>
      </dgm:t>
    </dgm:pt>
    <dgm:pt modelId="{FB197AEF-0FF9-45B5-B101-A45EE77BDECD}" type="parTrans" cxnId="{BF0B73C1-4C52-4724-BE5D-908C5D0E9341}">
      <dgm:prSet/>
      <dgm:spPr/>
      <dgm:t>
        <a:bodyPr/>
        <a:lstStyle/>
        <a:p>
          <a:endParaRPr lang="pt-BR"/>
        </a:p>
      </dgm:t>
    </dgm:pt>
    <dgm:pt modelId="{5EB54D0F-EB51-4051-8205-AF8D47FB77E4}" type="sibTrans" cxnId="{BF0B73C1-4C52-4724-BE5D-908C5D0E9341}">
      <dgm:prSet/>
      <dgm:spPr/>
      <dgm:t>
        <a:bodyPr/>
        <a:lstStyle/>
        <a:p>
          <a:endParaRPr lang="pt-BR"/>
        </a:p>
      </dgm:t>
    </dgm:pt>
    <dgm:pt modelId="{DFF6AAC5-63DE-4AD5-BD4E-B1FE6B8448F5}">
      <dgm:prSet phldrT="[Texto]" custT="1"/>
      <dgm:spPr/>
      <dgm:t>
        <a:bodyPr/>
        <a:lstStyle/>
        <a:p>
          <a:r>
            <a:rPr lang="pt-BR" sz="2000" dirty="0"/>
            <a:t>Corporativo -	11</a:t>
          </a:r>
        </a:p>
      </dgm:t>
    </dgm:pt>
    <dgm:pt modelId="{50EBE549-66FB-4C28-914A-6E829BC42E34}" type="parTrans" cxnId="{51873A84-D506-4A90-B1E0-9D472BBD6120}">
      <dgm:prSet/>
      <dgm:spPr/>
      <dgm:t>
        <a:bodyPr/>
        <a:lstStyle/>
        <a:p>
          <a:endParaRPr lang="pt-BR"/>
        </a:p>
      </dgm:t>
    </dgm:pt>
    <dgm:pt modelId="{B9DD7A3D-48E4-4F50-BB15-3517BDB764FD}" type="sibTrans" cxnId="{51873A84-D506-4A90-B1E0-9D472BBD6120}">
      <dgm:prSet/>
      <dgm:spPr/>
      <dgm:t>
        <a:bodyPr/>
        <a:lstStyle/>
        <a:p>
          <a:endParaRPr lang="pt-BR"/>
        </a:p>
      </dgm:t>
    </dgm:pt>
    <dgm:pt modelId="{BDF69F70-825B-47FF-B0F9-AE3C7CDB5E3A}">
      <dgm:prSet phldrT="[Texto]" custT="1"/>
      <dgm:spPr/>
      <dgm:t>
        <a:bodyPr/>
        <a:lstStyle/>
        <a:p>
          <a:r>
            <a:rPr lang="pt-BR" sz="2000" dirty="0"/>
            <a:t>Jurídico - 	03 </a:t>
          </a:r>
        </a:p>
      </dgm:t>
    </dgm:pt>
    <dgm:pt modelId="{27DCAF70-32C7-469E-B62B-243A76808A86}" type="parTrans" cxnId="{57C1D86F-3C09-4131-8F0A-6774AA3CDEBA}">
      <dgm:prSet/>
      <dgm:spPr/>
      <dgm:t>
        <a:bodyPr/>
        <a:lstStyle/>
        <a:p>
          <a:endParaRPr lang="pt-BR"/>
        </a:p>
      </dgm:t>
    </dgm:pt>
    <dgm:pt modelId="{2F9A270B-B221-4286-9316-8E58A25B05DC}" type="sibTrans" cxnId="{57C1D86F-3C09-4131-8F0A-6774AA3CDEBA}">
      <dgm:prSet/>
      <dgm:spPr/>
      <dgm:t>
        <a:bodyPr/>
        <a:lstStyle/>
        <a:p>
          <a:endParaRPr lang="pt-BR"/>
        </a:p>
      </dgm:t>
    </dgm:pt>
    <dgm:pt modelId="{31C0B3B4-8C74-4AFE-BC05-B851B7C70F11}">
      <dgm:prSet phldrT="[Texto]" custT="1"/>
      <dgm:spPr/>
      <dgm:t>
        <a:bodyPr/>
        <a:lstStyle/>
        <a:p>
          <a:r>
            <a:rPr lang="pt-BR" sz="2000" dirty="0"/>
            <a:t>Corporativo -	01</a:t>
          </a:r>
          <a:r>
            <a:rPr lang="pt-BR" sz="2700" dirty="0"/>
            <a:t> </a:t>
          </a:r>
        </a:p>
      </dgm:t>
    </dgm:pt>
    <dgm:pt modelId="{7B0BE30F-5C4D-49E4-8835-66DF3AABC32C}" type="parTrans" cxnId="{A747866E-C52C-4B2C-B9B1-E7E645380845}">
      <dgm:prSet/>
      <dgm:spPr/>
      <dgm:t>
        <a:bodyPr/>
        <a:lstStyle/>
        <a:p>
          <a:endParaRPr lang="pt-BR"/>
        </a:p>
      </dgm:t>
    </dgm:pt>
    <dgm:pt modelId="{FA55793C-3053-4A19-8DF8-19F6BFCB6A3F}" type="sibTrans" cxnId="{A747866E-C52C-4B2C-B9B1-E7E645380845}">
      <dgm:prSet/>
      <dgm:spPr/>
      <dgm:t>
        <a:bodyPr/>
        <a:lstStyle/>
        <a:p>
          <a:endParaRPr lang="pt-BR"/>
        </a:p>
      </dgm:t>
    </dgm:pt>
    <dgm:pt modelId="{01EC0CB1-F998-4376-B210-5B42D64CC1CB}">
      <dgm:prSet custT="1"/>
      <dgm:spPr/>
      <dgm:t>
        <a:bodyPr/>
        <a:lstStyle/>
        <a:p>
          <a:r>
            <a:rPr lang="pt-BR" sz="2000" dirty="0"/>
            <a:t>Operação -	  14</a:t>
          </a:r>
        </a:p>
      </dgm:t>
    </dgm:pt>
    <dgm:pt modelId="{5380E83F-318D-40A8-A840-F9367E8135F4}" type="parTrans" cxnId="{52192402-DFA4-4D58-B476-92DBA6A30270}">
      <dgm:prSet/>
      <dgm:spPr/>
      <dgm:t>
        <a:bodyPr/>
        <a:lstStyle/>
        <a:p>
          <a:endParaRPr lang="pt-BR"/>
        </a:p>
      </dgm:t>
    </dgm:pt>
    <dgm:pt modelId="{F0E9425D-910F-449C-8F7F-4A2A8A4EE964}" type="sibTrans" cxnId="{52192402-DFA4-4D58-B476-92DBA6A30270}">
      <dgm:prSet/>
      <dgm:spPr/>
      <dgm:t>
        <a:bodyPr/>
        <a:lstStyle/>
        <a:p>
          <a:endParaRPr lang="pt-BR"/>
        </a:p>
      </dgm:t>
    </dgm:pt>
    <dgm:pt modelId="{E43CED72-FC57-4724-9CE7-59F6B4A5C894}">
      <dgm:prSet/>
      <dgm:spPr/>
      <dgm:t>
        <a:bodyPr/>
        <a:lstStyle/>
        <a:p>
          <a:endParaRPr lang="pt-BR" sz="2100" dirty="0"/>
        </a:p>
      </dgm:t>
    </dgm:pt>
    <dgm:pt modelId="{42AE1022-5BEE-4A38-AACD-07578DE64754}" type="parTrans" cxnId="{57C36062-87D8-45B5-B042-FF954B43FDB3}">
      <dgm:prSet/>
      <dgm:spPr/>
      <dgm:t>
        <a:bodyPr/>
        <a:lstStyle/>
        <a:p>
          <a:endParaRPr lang="pt-BR"/>
        </a:p>
      </dgm:t>
    </dgm:pt>
    <dgm:pt modelId="{547F0EA5-D6C4-41F0-AAC7-8883FAFB10B7}" type="sibTrans" cxnId="{57C36062-87D8-45B5-B042-FF954B43FDB3}">
      <dgm:prSet/>
      <dgm:spPr/>
      <dgm:t>
        <a:bodyPr/>
        <a:lstStyle/>
        <a:p>
          <a:endParaRPr lang="pt-BR"/>
        </a:p>
      </dgm:t>
    </dgm:pt>
    <dgm:pt modelId="{2BFFAF1C-9016-4C25-9C77-8659AD42A057}">
      <dgm:prSet custT="1"/>
      <dgm:spPr/>
      <dgm:t>
        <a:bodyPr/>
        <a:lstStyle/>
        <a:p>
          <a:r>
            <a:rPr lang="pt-BR" sz="1600" dirty="0"/>
            <a:t>Obras/Supervisão</a:t>
          </a:r>
          <a:r>
            <a:rPr lang="pt-BR" sz="2000" dirty="0"/>
            <a:t> -25</a:t>
          </a:r>
        </a:p>
      </dgm:t>
    </dgm:pt>
    <dgm:pt modelId="{53328524-C03B-4C41-A094-C7352B66F5A2}" type="parTrans" cxnId="{4E261B5A-893E-42FD-96D1-A5E78D9A73E1}">
      <dgm:prSet/>
      <dgm:spPr/>
      <dgm:t>
        <a:bodyPr/>
        <a:lstStyle/>
        <a:p>
          <a:endParaRPr lang="pt-BR"/>
        </a:p>
      </dgm:t>
    </dgm:pt>
    <dgm:pt modelId="{7D9C6268-9268-4B06-BF8D-DD9B5B35D6BA}" type="sibTrans" cxnId="{4E261B5A-893E-42FD-96D1-A5E78D9A73E1}">
      <dgm:prSet/>
      <dgm:spPr/>
      <dgm:t>
        <a:bodyPr/>
        <a:lstStyle/>
        <a:p>
          <a:endParaRPr lang="pt-BR"/>
        </a:p>
      </dgm:t>
    </dgm:pt>
    <dgm:pt modelId="{673CDF3D-66B8-4C2A-856D-832339948D8E}" type="pres">
      <dgm:prSet presAssocID="{9299C6BE-84F7-4374-8FB0-A83840BB25A6}" presName="Name0" presStyleCnt="0">
        <dgm:presLayoutVars>
          <dgm:dir/>
          <dgm:animLvl val="lvl"/>
          <dgm:resizeHandles val="exact"/>
        </dgm:presLayoutVars>
      </dgm:prSet>
      <dgm:spPr/>
    </dgm:pt>
    <dgm:pt modelId="{D61C4F2D-FE27-4C46-BD45-23D193BE9703}" type="pres">
      <dgm:prSet presAssocID="{A7E5D878-0C4B-44B2-81C6-1A018C706CB0}" presName="composite" presStyleCnt="0"/>
      <dgm:spPr/>
    </dgm:pt>
    <dgm:pt modelId="{A4E6EBAB-BCDA-40ED-88B2-D7982404FFA4}" type="pres">
      <dgm:prSet presAssocID="{A7E5D878-0C4B-44B2-81C6-1A018C706CB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9424D1DC-5B9F-4DA1-AF1B-ED2A7A8B9B07}" type="pres">
      <dgm:prSet presAssocID="{A7E5D878-0C4B-44B2-81C6-1A018C706CB0}" presName="desTx" presStyleLbl="alignAccFollowNode1" presStyleIdx="0" presStyleCnt="4">
        <dgm:presLayoutVars>
          <dgm:bulletEnabled val="1"/>
        </dgm:presLayoutVars>
      </dgm:prSet>
      <dgm:spPr/>
    </dgm:pt>
    <dgm:pt modelId="{B3876F01-B75F-407B-B764-0F09465A058A}" type="pres">
      <dgm:prSet presAssocID="{0EA373C0-2649-4824-B0AF-5A0F64BB2B85}" presName="space" presStyleCnt="0"/>
      <dgm:spPr/>
    </dgm:pt>
    <dgm:pt modelId="{E6CE4BFB-9021-4AC0-BA12-B531D6D00ADA}" type="pres">
      <dgm:prSet presAssocID="{60030517-E104-409D-AC97-309E5BA229A2}" presName="composite" presStyleCnt="0"/>
      <dgm:spPr/>
    </dgm:pt>
    <dgm:pt modelId="{7C7CF5F0-5169-4103-B20C-8E00CDE1ED52}" type="pres">
      <dgm:prSet presAssocID="{60030517-E104-409D-AC97-309E5BA229A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E95BB60-968B-4C14-AD63-FE216EECAF70}" type="pres">
      <dgm:prSet presAssocID="{60030517-E104-409D-AC97-309E5BA229A2}" presName="desTx" presStyleLbl="alignAccFollowNode1" presStyleIdx="1" presStyleCnt="4">
        <dgm:presLayoutVars>
          <dgm:bulletEnabled val="1"/>
        </dgm:presLayoutVars>
      </dgm:prSet>
      <dgm:spPr/>
    </dgm:pt>
    <dgm:pt modelId="{28CB33A5-A2E0-4605-9702-9B03D7435EA2}" type="pres">
      <dgm:prSet presAssocID="{46B1B4FC-32A0-42E0-B25D-793B7FDD6B72}" presName="space" presStyleCnt="0"/>
      <dgm:spPr/>
    </dgm:pt>
    <dgm:pt modelId="{52BDE4E5-9DFB-4893-99F2-9F7B2B2FCB1E}" type="pres">
      <dgm:prSet presAssocID="{8E6A8CBF-383A-46C7-8CA6-C94234842B8C}" presName="composite" presStyleCnt="0"/>
      <dgm:spPr/>
    </dgm:pt>
    <dgm:pt modelId="{0A61C1B2-D46B-4ECF-8ECB-ED993066E818}" type="pres">
      <dgm:prSet presAssocID="{8E6A8CBF-383A-46C7-8CA6-C94234842B8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4D8AE3E-26E0-4452-A76C-330A1E67CFB0}" type="pres">
      <dgm:prSet presAssocID="{8E6A8CBF-383A-46C7-8CA6-C94234842B8C}" presName="desTx" presStyleLbl="alignAccFollowNode1" presStyleIdx="2" presStyleCnt="4">
        <dgm:presLayoutVars>
          <dgm:bulletEnabled val="1"/>
        </dgm:presLayoutVars>
      </dgm:prSet>
      <dgm:spPr/>
    </dgm:pt>
    <dgm:pt modelId="{7B28EA68-6904-49DA-A49E-27CEE4446884}" type="pres">
      <dgm:prSet presAssocID="{FD00B7A8-6D2D-4C1E-AF11-995C4DFA50A8}" presName="space" presStyleCnt="0"/>
      <dgm:spPr/>
    </dgm:pt>
    <dgm:pt modelId="{F9F570A9-82BB-4160-941D-280D2F2401AB}" type="pres">
      <dgm:prSet presAssocID="{3EB2D433-C1D7-47D1-B90B-1DA5837D3058}" presName="composite" presStyleCnt="0"/>
      <dgm:spPr/>
    </dgm:pt>
    <dgm:pt modelId="{2B424FB4-6AF6-4BAD-AF74-96DD87E780B0}" type="pres">
      <dgm:prSet presAssocID="{3EB2D433-C1D7-47D1-B90B-1DA5837D305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9934A72-849D-44A8-9F8A-B6C3AC0C414F}" type="pres">
      <dgm:prSet presAssocID="{3EB2D433-C1D7-47D1-B90B-1DA5837D305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2192402-DFA4-4D58-B476-92DBA6A30270}" srcId="{3EB2D433-C1D7-47D1-B90B-1DA5837D3058}" destId="{01EC0CB1-F998-4376-B210-5B42D64CC1CB}" srcOrd="0" destOrd="0" parTransId="{5380E83F-318D-40A8-A840-F9367E8135F4}" sibTransId="{F0E9425D-910F-449C-8F7F-4A2A8A4EE964}"/>
    <dgm:cxn modelId="{89016809-3412-438E-9E49-7278438C50BD}" type="presOf" srcId="{84DCCE0D-6D8A-4413-9E83-F341B945F997}" destId="{9424D1DC-5B9F-4DA1-AF1B-ED2A7A8B9B07}" srcOrd="0" destOrd="0" presId="urn:microsoft.com/office/officeart/2005/8/layout/hList1"/>
    <dgm:cxn modelId="{ACEA5411-D209-4745-B1E9-4F9519EDA9AD}" type="presOf" srcId="{A7E5D878-0C4B-44B2-81C6-1A018C706CB0}" destId="{A4E6EBAB-BCDA-40ED-88B2-D7982404FFA4}" srcOrd="0" destOrd="0" presId="urn:microsoft.com/office/officeart/2005/8/layout/hList1"/>
    <dgm:cxn modelId="{6BAB0D15-F423-40FB-8651-B62991C5E1F9}" srcId="{A7E5D878-0C4B-44B2-81C6-1A018C706CB0}" destId="{FB3CCC13-2D10-479A-818B-2B212CFA2A34}" srcOrd="1" destOrd="0" parTransId="{B00B814B-D8E5-4852-B6B7-6E6EB7202579}" sibTransId="{8EBED5F9-F905-453D-89DF-A33268C97069}"/>
    <dgm:cxn modelId="{75BD3938-DF38-48E6-873F-8356D2B2860E}" type="presOf" srcId="{3EB2D433-C1D7-47D1-B90B-1DA5837D3058}" destId="{2B424FB4-6AF6-4BAD-AF74-96DD87E780B0}" srcOrd="0" destOrd="0" presId="urn:microsoft.com/office/officeart/2005/8/layout/hList1"/>
    <dgm:cxn modelId="{39D81E3A-6B9E-448A-A2D2-26C6C4CF2007}" type="presOf" srcId="{BDF69F70-825B-47FF-B0F9-AE3C7CDB5E3A}" destId="{9424D1DC-5B9F-4DA1-AF1B-ED2A7A8B9B07}" srcOrd="0" destOrd="5" presId="urn:microsoft.com/office/officeart/2005/8/layout/hList1"/>
    <dgm:cxn modelId="{B5C7783C-4C53-47B8-B36A-5FE555F43365}" srcId="{60030517-E104-409D-AC97-309E5BA229A2}" destId="{41048641-28C1-4D26-9A86-5F4DF4E4CBEC}" srcOrd="1" destOrd="0" parTransId="{ECF2549C-DF13-47B9-B4E6-C90FB8519278}" sibTransId="{818EB30C-C45E-4CE2-A72B-211180C25BE6}"/>
    <dgm:cxn modelId="{48E1395D-AB07-4B10-AD43-B58AC661D613}" srcId="{60030517-E104-409D-AC97-309E5BA229A2}" destId="{0AB0F446-9CCF-44F0-9351-7E22A77CDF84}" srcOrd="0" destOrd="0" parTransId="{64A810A3-6747-4E19-8273-518CCE16B9F7}" sibTransId="{7A7B785E-1641-4139-83DD-2926FB39C91E}"/>
    <dgm:cxn modelId="{57C36062-87D8-45B5-B042-FF954B43FDB3}" srcId="{3EB2D433-C1D7-47D1-B90B-1DA5837D3058}" destId="{E43CED72-FC57-4724-9CE7-59F6B4A5C894}" srcOrd="2" destOrd="0" parTransId="{42AE1022-5BEE-4A38-AACD-07578DE64754}" sibTransId="{547F0EA5-D6C4-41F0-AAC7-8883FAFB10B7}"/>
    <dgm:cxn modelId="{08849662-D2BA-4B12-AD56-F8D2A3BF5CB5}" type="presOf" srcId="{CC2A03DA-C878-4434-8922-B246423663B7}" destId="{9424D1DC-5B9F-4DA1-AF1B-ED2A7A8B9B07}" srcOrd="0" destOrd="2" presId="urn:microsoft.com/office/officeart/2005/8/layout/hList1"/>
    <dgm:cxn modelId="{D36BBA42-C3B6-4813-A5D1-32AA2770968B}" srcId="{A7E5D878-0C4B-44B2-81C6-1A018C706CB0}" destId="{84DCCE0D-6D8A-4413-9E83-F341B945F997}" srcOrd="0" destOrd="0" parTransId="{768D249E-90DB-4B05-8328-8185782B1B23}" sibTransId="{E51BFA67-2F1E-4152-BDB1-D2215412E210}"/>
    <dgm:cxn modelId="{4A823F47-80CB-42BF-B738-C0DDF75AA487}" type="presOf" srcId="{DFF6AAC5-63DE-4AD5-BD4E-B1FE6B8448F5}" destId="{9424D1DC-5B9F-4DA1-AF1B-ED2A7A8B9B07}" srcOrd="0" destOrd="4" presId="urn:microsoft.com/office/officeart/2005/8/layout/hList1"/>
    <dgm:cxn modelId="{A747866E-C52C-4B2C-B9B1-E7E645380845}" srcId="{60030517-E104-409D-AC97-309E5BA229A2}" destId="{31C0B3B4-8C74-4AFE-BC05-B851B7C70F11}" srcOrd="2" destOrd="0" parTransId="{7B0BE30F-5C4D-49E4-8835-66DF3AABC32C}" sibTransId="{FA55793C-3053-4A19-8DF8-19F6BFCB6A3F}"/>
    <dgm:cxn modelId="{57C1D86F-3C09-4131-8F0A-6774AA3CDEBA}" srcId="{A7E5D878-0C4B-44B2-81C6-1A018C706CB0}" destId="{BDF69F70-825B-47FF-B0F9-AE3C7CDB5E3A}" srcOrd="5" destOrd="0" parTransId="{27DCAF70-32C7-469E-B62B-243A76808A86}" sibTransId="{2F9A270B-B221-4286-9316-8E58A25B05DC}"/>
    <dgm:cxn modelId="{20279B70-E535-4D54-9449-FEA437D6AAB4}" srcId="{9299C6BE-84F7-4374-8FB0-A83840BB25A6}" destId="{3EB2D433-C1D7-47D1-B90B-1DA5837D3058}" srcOrd="3" destOrd="0" parTransId="{E90C9F99-4B9B-40DC-BF70-25EBFD8C2901}" sibTransId="{895D3695-7849-47F9-8F38-0C8C40CF0373}"/>
    <dgm:cxn modelId="{4E261B5A-893E-42FD-96D1-A5E78D9A73E1}" srcId="{3EB2D433-C1D7-47D1-B90B-1DA5837D3058}" destId="{2BFFAF1C-9016-4C25-9C77-8659AD42A057}" srcOrd="1" destOrd="0" parTransId="{53328524-C03B-4C41-A094-C7352B66F5A2}" sibTransId="{7D9C6268-9268-4B06-BF8D-DD9B5B35D6BA}"/>
    <dgm:cxn modelId="{0035FC7B-319C-47E7-80A9-8323DF2167CC}" srcId="{9299C6BE-84F7-4374-8FB0-A83840BB25A6}" destId="{8E6A8CBF-383A-46C7-8CA6-C94234842B8C}" srcOrd="2" destOrd="0" parTransId="{635BAB85-1D69-4D58-9C80-8EB85ED463CE}" sibTransId="{FD00B7A8-6D2D-4C1E-AF11-995C4DFA50A8}"/>
    <dgm:cxn modelId="{2D3BA781-CFE6-46E0-87F1-3AA8AFC89CEF}" type="presOf" srcId="{DC3DA0AB-D9F6-45DF-9CF7-628AA873645E}" destId="{9424D1DC-5B9F-4DA1-AF1B-ED2A7A8B9B07}" srcOrd="0" destOrd="3" presId="urn:microsoft.com/office/officeart/2005/8/layout/hList1"/>
    <dgm:cxn modelId="{7FB0D281-8067-44D2-B373-D2A333C8457B}" srcId="{8E6A8CBF-383A-46C7-8CA6-C94234842B8C}" destId="{6D3B0918-CACF-4684-96D4-C8C59B1A082D}" srcOrd="1" destOrd="0" parTransId="{0CB41CA8-2340-44DB-97F3-41F66CBA035B}" sibTransId="{C3086B1A-140F-492B-99B8-6832F8225D17}"/>
    <dgm:cxn modelId="{51873A84-D506-4A90-B1E0-9D472BBD6120}" srcId="{A7E5D878-0C4B-44B2-81C6-1A018C706CB0}" destId="{DFF6AAC5-63DE-4AD5-BD4E-B1FE6B8448F5}" srcOrd="4" destOrd="0" parTransId="{50EBE549-66FB-4C28-914A-6E829BC42E34}" sibTransId="{B9DD7A3D-48E4-4F50-BB15-3517BDB764FD}"/>
    <dgm:cxn modelId="{AF27E18A-6709-4080-8D9B-AEB58E28FBAB}" srcId="{8E6A8CBF-383A-46C7-8CA6-C94234842B8C}" destId="{12DFAC91-DAD1-47D7-9320-0B3028296DB4}" srcOrd="0" destOrd="0" parTransId="{0A1BC127-3694-42F6-A8AD-7A6D1AD09F92}" sibTransId="{43626D63-805E-4147-94E1-15342EA89B4C}"/>
    <dgm:cxn modelId="{D1AD7892-5B27-43B7-9E61-0AD86C894B8E}" type="presOf" srcId="{E43CED72-FC57-4724-9CE7-59F6B4A5C894}" destId="{C9934A72-849D-44A8-9F8A-B6C3AC0C414F}" srcOrd="0" destOrd="2" presId="urn:microsoft.com/office/officeart/2005/8/layout/hList1"/>
    <dgm:cxn modelId="{E460939C-AA74-49FB-AB1B-8F6CA232E713}" type="presOf" srcId="{31C0B3B4-8C74-4AFE-BC05-B851B7C70F11}" destId="{6E95BB60-968B-4C14-AD63-FE216EECAF70}" srcOrd="0" destOrd="2" presId="urn:microsoft.com/office/officeart/2005/8/layout/hList1"/>
    <dgm:cxn modelId="{59656DA6-5F7B-4BF1-B814-D78C683FF976}" type="presOf" srcId="{9299C6BE-84F7-4374-8FB0-A83840BB25A6}" destId="{673CDF3D-66B8-4C2A-856D-832339948D8E}" srcOrd="0" destOrd="0" presId="urn:microsoft.com/office/officeart/2005/8/layout/hList1"/>
    <dgm:cxn modelId="{2C13DFA9-729F-4E9C-8EF7-453450E5F571}" type="presOf" srcId="{41048641-28C1-4D26-9A86-5F4DF4E4CBEC}" destId="{6E95BB60-968B-4C14-AD63-FE216EECAF70}" srcOrd="0" destOrd="1" presId="urn:microsoft.com/office/officeart/2005/8/layout/hList1"/>
    <dgm:cxn modelId="{96DA1DB0-287D-4903-8710-CF075BACD12A}" type="presOf" srcId="{8E6A8CBF-383A-46C7-8CA6-C94234842B8C}" destId="{0A61C1B2-D46B-4ECF-8ECB-ED993066E818}" srcOrd="0" destOrd="0" presId="urn:microsoft.com/office/officeart/2005/8/layout/hList1"/>
    <dgm:cxn modelId="{7EF727B3-2C79-4E11-80D8-CD59927B8EDA}" type="presOf" srcId="{12DFAC91-DAD1-47D7-9320-0B3028296DB4}" destId="{24D8AE3E-26E0-4452-A76C-330A1E67CFB0}" srcOrd="0" destOrd="0" presId="urn:microsoft.com/office/officeart/2005/8/layout/hList1"/>
    <dgm:cxn modelId="{347AC3BD-1521-425D-ABA2-21E2403AB657}" type="presOf" srcId="{6D3B0918-CACF-4684-96D4-C8C59B1A082D}" destId="{24D8AE3E-26E0-4452-A76C-330A1E67CFB0}" srcOrd="0" destOrd="1" presId="urn:microsoft.com/office/officeart/2005/8/layout/hList1"/>
    <dgm:cxn modelId="{2F379BBE-022F-43AC-8CB0-A894A8FD3F8E}" type="presOf" srcId="{2BFFAF1C-9016-4C25-9C77-8659AD42A057}" destId="{C9934A72-849D-44A8-9F8A-B6C3AC0C414F}" srcOrd="0" destOrd="1" presId="urn:microsoft.com/office/officeart/2005/8/layout/hList1"/>
    <dgm:cxn modelId="{4DF304C1-58AE-44F3-B17A-C37FB279E5BB}" type="presOf" srcId="{0AB0F446-9CCF-44F0-9351-7E22A77CDF84}" destId="{6E95BB60-968B-4C14-AD63-FE216EECAF70}" srcOrd="0" destOrd="0" presId="urn:microsoft.com/office/officeart/2005/8/layout/hList1"/>
    <dgm:cxn modelId="{BF0B73C1-4C52-4724-BE5D-908C5D0E9341}" srcId="{A7E5D878-0C4B-44B2-81C6-1A018C706CB0}" destId="{DC3DA0AB-D9F6-45DF-9CF7-628AA873645E}" srcOrd="3" destOrd="0" parTransId="{FB197AEF-0FF9-45B5-B101-A45EE77BDECD}" sibTransId="{5EB54D0F-EB51-4051-8205-AF8D47FB77E4}"/>
    <dgm:cxn modelId="{E5B42BD0-54B7-4A10-BD30-164C67F9DCFB}" srcId="{A7E5D878-0C4B-44B2-81C6-1A018C706CB0}" destId="{CC2A03DA-C878-4434-8922-B246423663B7}" srcOrd="2" destOrd="0" parTransId="{B68BBB0A-B7C6-496C-822C-CAE507DAD0E0}" sibTransId="{C5C33C1F-BF37-4799-87E1-8D63F455A1C9}"/>
    <dgm:cxn modelId="{47B243D7-6FA0-4A57-BE61-550C4AE0478C}" srcId="{9299C6BE-84F7-4374-8FB0-A83840BB25A6}" destId="{60030517-E104-409D-AC97-309E5BA229A2}" srcOrd="1" destOrd="0" parTransId="{D5DB5430-079D-4B4F-A491-ED85DD5169E2}" sibTransId="{46B1B4FC-32A0-42E0-B25D-793B7FDD6B72}"/>
    <dgm:cxn modelId="{69814DD7-E13E-4DD4-97E4-853CB329DF25}" srcId="{9299C6BE-84F7-4374-8FB0-A83840BB25A6}" destId="{A7E5D878-0C4B-44B2-81C6-1A018C706CB0}" srcOrd="0" destOrd="0" parTransId="{DA3AEB63-767B-468E-94DE-451823F40297}" sibTransId="{0EA373C0-2649-4824-B0AF-5A0F64BB2B85}"/>
    <dgm:cxn modelId="{0884BAD7-210D-4C0D-9733-7E6F898F443D}" type="presOf" srcId="{60030517-E104-409D-AC97-309E5BA229A2}" destId="{7C7CF5F0-5169-4103-B20C-8E00CDE1ED52}" srcOrd="0" destOrd="0" presId="urn:microsoft.com/office/officeart/2005/8/layout/hList1"/>
    <dgm:cxn modelId="{600BCAFC-32A9-4491-9BB9-904654F189F7}" type="presOf" srcId="{01EC0CB1-F998-4376-B210-5B42D64CC1CB}" destId="{C9934A72-849D-44A8-9F8A-B6C3AC0C414F}" srcOrd="0" destOrd="0" presId="urn:microsoft.com/office/officeart/2005/8/layout/hList1"/>
    <dgm:cxn modelId="{8A5D2CFD-06E8-4AF7-ADD2-F7DB5DB32AD4}" type="presOf" srcId="{FB3CCC13-2D10-479A-818B-2B212CFA2A34}" destId="{9424D1DC-5B9F-4DA1-AF1B-ED2A7A8B9B07}" srcOrd="0" destOrd="1" presId="urn:microsoft.com/office/officeart/2005/8/layout/hList1"/>
    <dgm:cxn modelId="{CB5645ED-2DFB-4512-BEBB-BB201E02317A}" type="presParOf" srcId="{673CDF3D-66B8-4C2A-856D-832339948D8E}" destId="{D61C4F2D-FE27-4C46-BD45-23D193BE9703}" srcOrd="0" destOrd="0" presId="urn:microsoft.com/office/officeart/2005/8/layout/hList1"/>
    <dgm:cxn modelId="{C53CE04B-F912-4416-85E7-D85765F53CA6}" type="presParOf" srcId="{D61C4F2D-FE27-4C46-BD45-23D193BE9703}" destId="{A4E6EBAB-BCDA-40ED-88B2-D7982404FFA4}" srcOrd="0" destOrd="0" presId="urn:microsoft.com/office/officeart/2005/8/layout/hList1"/>
    <dgm:cxn modelId="{B5BC1EA7-7638-4717-AB1C-9399DDF3C638}" type="presParOf" srcId="{D61C4F2D-FE27-4C46-BD45-23D193BE9703}" destId="{9424D1DC-5B9F-4DA1-AF1B-ED2A7A8B9B07}" srcOrd="1" destOrd="0" presId="urn:microsoft.com/office/officeart/2005/8/layout/hList1"/>
    <dgm:cxn modelId="{A4530BC0-B105-403B-812E-B708FCB3305A}" type="presParOf" srcId="{673CDF3D-66B8-4C2A-856D-832339948D8E}" destId="{B3876F01-B75F-407B-B764-0F09465A058A}" srcOrd="1" destOrd="0" presId="urn:microsoft.com/office/officeart/2005/8/layout/hList1"/>
    <dgm:cxn modelId="{E83D9ED8-7624-4A81-8DDE-B6A49BD3DF9E}" type="presParOf" srcId="{673CDF3D-66B8-4C2A-856D-832339948D8E}" destId="{E6CE4BFB-9021-4AC0-BA12-B531D6D00ADA}" srcOrd="2" destOrd="0" presId="urn:microsoft.com/office/officeart/2005/8/layout/hList1"/>
    <dgm:cxn modelId="{852E20D6-3506-41A2-8B8C-06FE49062459}" type="presParOf" srcId="{E6CE4BFB-9021-4AC0-BA12-B531D6D00ADA}" destId="{7C7CF5F0-5169-4103-B20C-8E00CDE1ED52}" srcOrd="0" destOrd="0" presId="urn:microsoft.com/office/officeart/2005/8/layout/hList1"/>
    <dgm:cxn modelId="{4DA7CF9A-9A0D-4E9B-8A9B-BAB993E550FD}" type="presParOf" srcId="{E6CE4BFB-9021-4AC0-BA12-B531D6D00ADA}" destId="{6E95BB60-968B-4C14-AD63-FE216EECAF70}" srcOrd="1" destOrd="0" presId="urn:microsoft.com/office/officeart/2005/8/layout/hList1"/>
    <dgm:cxn modelId="{DF05A7AA-A586-49CC-90F4-C62C88BA607D}" type="presParOf" srcId="{673CDF3D-66B8-4C2A-856D-832339948D8E}" destId="{28CB33A5-A2E0-4605-9702-9B03D7435EA2}" srcOrd="3" destOrd="0" presId="urn:microsoft.com/office/officeart/2005/8/layout/hList1"/>
    <dgm:cxn modelId="{5ECD9069-B35C-407D-8E84-D820DF5085F5}" type="presParOf" srcId="{673CDF3D-66B8-4C2A-856D-832339948D8E}" destId="{52BDE4E5-9DFB-4893-99F2-9F7B2B2FCB1E}" srcOrd="4" destOrd="0" presId="urn:microsoft.com/office/officeart/2005/8/layout/hList1"/>
    <dgm:cxn modelId="{F7F40FE6-CFEE-4DBB-87CF-8E350DFF23AB}" type="presParOf" srcId="{52BDE4E5-9DFB-4893-99F2-9F7B2B2FCB1E}" destId="{0A61C1B2-D46B-4ECF-8ECB-ED993066E818}" srcOrd="0" destOrd="0" presId="urn:microsoft.com/office/officeart/2005/8/layout/hList1"/>
    <dgm:cxn modelId="{71A60685-1794-4121-9219-A9B2309C6A51}" type="presParOf" srcId="{52BDE4E5-9DFB-4893-99F2-9F7B2B2FCB1E}" destId="{24D8AE3E-26E0-4452-A76C-330A1E67CFB0}" srcOrd="1" destOrd="0" presId="urn:microsoft.com/office/officeart/2005/8/layout/hList1"/>
    <dgm:cxn modelId="{D2476800-B6C0-4887-BD0E-C19D28344C56}" type="presParOf" srcId="{673CDF3D-66B8-4C2A-856D-832339948D8E}" destId="{7B28EA68-6904-49DA-A49E-27CEE4446884}" srcOrd="5" destOrd="0" presId="urn:microsoft.com/office/officeart/2005/8/layout/hList1"/>
    <dgm:cxn modelId="{71746333-4D55-4E55-B6A0-80F7DADD17DE}" type="presParOf" srcId="{673CDF3D-66B8-4C2A-856D-832339948D8E}" destId="{F9F570A9-82BB-4160-941D-280D2F2401AB}" srcOrd="6" destOrd="0" presId="urn:microsoft.com/office/officeart/2005/8/layout/hList1"/>
    <dgm:cxn modelId="{AF978EE5-5114-4A3A-BEB1-CA28E5EA01A4}" type="presParOf" srcId="{F9F570A9-82BB-4160-941D-280D2F2401AB}" destId="{2B424FB4-6AF6-4BAD-AF74-96DD87E780B0}" srcOrd="0" destOrd="0" presId="urn:microsoft.com/office/officeart/2005/8/layout/hList1"/>
    <dgm:cxn modelId="{4834DD5A-EC89-49DC-B4C1-3A63F7D7D000}" type="presParOf" srcId="{F9F570A9-82BB-4160-941D-280D2F2401AB}" destId="{C9934A72-849D-44A8-9F8A-B6C3AC0C414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6077E-B489-4AB1-8B61-495513186013}">
      <dsp:nvSpPr>
        <dsp:cNvPr id="0" name=""/>
        <dsp:cNvSpPr/>
      </dsp:nvSpPr>
      <dsp:spPr>
        <a:xfrm>
          <a:off x="2514282" y="707607"/>
          <a:ext cx="1969201" cy="227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20"/>
              </a:lnTo>
              <a:lnTo>
                <a:pt x="1969201" y="113920"/>
              </a:lnTo>
              <a:lnTo>
                <a:pt x="1969201" y="227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41F54-288C-4C14-82A2-6C3B942809EF}">
      <dsp:nvSpPr>
        <dsp:cNvPr id="0" name=""/>
        <dsp:cNvSpPr/>
      </dsp:nvSpPr>
      <dsp:spPr>
        <a:xfrm>
          <a:off x="2514282" y="707607"/>
          <a:ext cx="656400" cy="227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20"/>
              </a:lnTo>
              <a:lnTo>
                <a:pt x="656400" y="113920"/>
              </a:lnTo>
              <a:lnTo>
                <a:pt x="656400" y="227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45303-C187-43EE-BFE1-477951A0A4F9}">
      <dsp:nvSpPr>
        <dsp:cNvPr id="0" name=""/>
        <dsp:cNvSpPr/>
      </dsp:nvSpPr>
      <dsp:spPr>
        <a:xfrm>
          <a:off x="1857881" y="707607"/>
          <a:ext cx="656400" cy="227841"/>
        </a:xfrm>
        <a:custGeom>
          <a:avLst/>
          <a:gdLst/>
          <a:ahLst/>
          <a:cxnLst/>
          <a:rect l="0" t="0" r="0" b="0"/>
          <a:pathLst>
            <a:path>
              <a:moveTo>
                <a:pt x="656400" y="0"/>
              </a:moveTo>
              <a:lnTo>
                <a:pt x="656400" y="113920"/>
              </a:lnTo>
              <a:lnTo>
                <a:pt x="0" y="113920"/>
              </a:lnTo>
              <a:lnTo>
                <a:pt x="0" y="227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19342-C71C-47CE-B92B-61C2FEE8FC6E}">
      <dsp:nvSpPr>
        <dsp:cNvPr id="0" name=""/>
        <dsp:cNvSpPr/>
      </dsp:nvSpPr>
      <dsp:spPr>
        <a:xfrm>
          <a:off x="545080" y="707607"/>
          <a:ext cx="1969201" cy="227841"/>
        </a:xfrm>
        <a:custGeom>
          <a:avLst/>
          <a:gdLst/>
          <a:ahLst/>
          <a:cxnLst/>
          <a:rect l="0" t="0" r="0" b="0"/>
          <a:pathLst>
            <a:path>
              <a:moveTo>
                <a:pt x="1969201" y="0"/>
              </a:moveTo>
              <a:lnTo>
                <a:pt x="1969201" y="113920"/>
              </a:lnTo>
              <a:lnTo>
                <a:pt x="0" y="113920"/>
              </a:lnTo>
              <a:lnTo>
                <a:pt x="0" y="2278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19F83-276F-4C10-AFFE-03DB9DBA4193}">
      <dsp:nvSpPr>
        <dsp:cNvPr id="0" name=""/>
        <dsp:cNvSpPr/>
      </dsp:nvSpPr>
      <dsp:spPr>
        <a:xfrm>
          <a:off x="1971802" y="165127"/>
          <a:ext cx="1084959" cy="5424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Nó Brasil</a:t>
          </a:r>
        </a:p>
      </dsp:txBody>
      <dsp:txXfrm>
        <a:off x="1971802" y="165127"/>
        <a:ext cx="1084959" cy="542479"/>
      </dsp:txXfrm>
    </dsp:sp>
    <dsp:sp modelId="{1C168990-1428-49F1-888F-03590C0C66D7}">
      <dsp:nvSpPr>
        <dsp:cNvPr id="0" name=""/>
        <dsp:cNvSpPr/>
      </dsp:nvSpPr>
      <dsp:spPr>
        <a:xfrm>
          <a:off x="2601" y="935448"/>
          <a:ext cx="1084959" cy="5424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Subsidiárias</a:t>
          </a:r>
        </a:p>
      </dsp:txBody>
      <dsp:txXfrm>
        <a:off x="2601" y="935448"/>
        <a:ext cx="1084959" cy="542479"/>
      </dsp:txXfrm>
    </dsp:sp>
    <dsp:sp modelId="{A9BD65D4-58A9-4D47-ACE3-866449CA3F56}">
      <dsp:nvSpPr>
        <dsp:cNvPr id="0" name=""/>
        <dsp:cNvSpPr/>
      </dsp:nvSpPr>
      <dsp:spPr>
        <a:xfrm>
          <a:off x="1315401" y="935448"/>
          <a:ext cx="1084959" cy="5424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CTEEP</a:t>
          </a:r>
        </a:p>
      </dsp:txBody>
      <dsp:txXfrm>
        <a:off x="1315401" y="935448"/>
        <a:ext cx="1084959" cy="542479"/>
      </dsp:txXfrm>
    </dsp:sp>
    <dsp:sp modelId="{AB543486-9CB7-4939-BF1D-BC80BCB0AE6A}">
      <dsp:nvSpPr>
        <dsp:cNvPr id="0" name=""/>
        <dsp:cNvSpPr/>
      </dsp:nvSpPr>
      <dsp:spPr>
        <a:xfrm>
          <a:off x="2628202" y="935448"/>
          <a:ext cx="1084959" cy="5424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Internexa</a:t>
          </a:r>
          <a:endParaRPr lang="pt-BR" sz="1600" kern="1200" dirty="0"/>
        </a:p>
      </dsp:txBody>
      <dsp:txXfrm>
        <a:off x="2628202" y="935448"/>
        <a:ext cx="1084959" cy="542479"/>
      </dsp:txXfrm>
    </dsp:sp>
    <dsp:sp modelId="{6720619C-7ED7-4826-A3C2-DE55E5CE4090}">
      <dsp:nvSpPr>
        <dsp:cNvPr id="0" name=""/>
        <dsp:cNvSpPr/>
      </dsp:nvSpPr>
      <dsp:spPr>
        <a:xfrm>
          <a:off x="3941003" y="935448"/>
          <a:ext cx="1084959" cy="5424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ISA Capital</a:t>
          </a:r>
        </a:p>
      </dsp:txBody>
      <dsp:txXfrm>
        <a:off x="3941003" y="935448"/>
        <a:ext cx="1084959" cy="542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13B49-3702-4E70-90D3-5082AF46F6B2}">
      <dsp:nvSpPr>
        <dsp:cNvPr id="0" name=""/>
        <dsp:cNvSpPr/>
      </dsp:nvSpPr>
      <dsp:spPr>
        <a:xfrm>
          <a:off x="0" y="356019"/>
          <a:ext cx="25623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EC16F-4F88-43F3-AABF-3A9D5A4E37DF}">
      <dsp:nvSpPr>
        <dsp:cNvPr id="0" name=""/>
        <dsp:cNvSpPr/>
      </dsp:nvSpPr>
      <dsp:spPr>
        <a:xfrm>
          <a:off x="128119" y="90339"/>
          <a:ext cx="179366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796" tIns="0" rIns="6779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Capacidades</a:t>
          </a:r>
        </a:p>
      </dsp:txBody>
      <dsp:txXfrm>
        <a:off x="154058" y="116278"/>
        <a:ext cx="1741788" cy="479482"/>
      </dsp:txXfrm>
    </dsp:sp>
    <dsp:sp modelId="{7436BF5C-A777-4A44-BA4D-55913DF63CE0}">
      <dsp:nvSpPr>
        <dsp:cNvPr id="0" name=""/>
        <dsp:cNvSpPr/>
      </dsp:nvSpPr>
      <dsp:spPr>
        <a:xfrm>
          <a:off x="0" y="1172499"/>
          <a:ext cx="25623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44B1E-E28F-40DB-BA8E-FA4CF8F134AE}">
      <dsp:nvSpPr>
        <dsp:cNvPr id="0" name=""/>
        <dsp:cNvSpPr/>
      </dsp:nvSpPr>
      <dsp:spPr>
        <a:xfrm>
          <a:off x="128119" y="906819"/>
          <a:ext cx="179366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796" tIns="0" rIns="6779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Potencialidades</a:t>
          </a:r>
        </a:p>
      </dsp:txBody>
      <dsp:txXfrm>
        <a:off x="154058" y="932758"/>
        <a:ext cx="1741788" cy="479482"/>
      </dsp:txXfrm>
    </dsp:sp>
    <dsp:sp modelId="{F950E5C2-690B-4C75-9F55-D33B0776E6EB}">
      <dsp:nvSpPr>
        <dsp:cNvPr id="0" name=""/>
        <dsp:cNvSpPr/>
      </dsp:nvSpPr>
      <dsp:spPr>
        <a:xfrm>
          <a:off x="0" y="1988979"/>
          <a:ext cx="256238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4E49-0428-4966-9E6E-C66B0A112ABC}">
      <dsp:nvSpPr>
        <dsp:cNvPr id="0" name=""/>
        <dsp:cNvSpPr/>
      </dsp:nvSpPr>
      <dsp:spPr>
        <a:xfrm>
          <a:off x="128119" y="1723299"/>
          <a:ext cx="179366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796" tIns="0" rIns="6779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Otimizações</a:t>
          </a:r>
        </a:p>
      </dsp:txBody>
      <dsp:txXfrm>
        <a:off x="154058" y="1749238"/>
        <a:ext cx="1741788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6EBAB-BCDA-40ED-88B2-D7982404FFA4}">
      <dsp:nvSpPr>
        <dsp:cNvPr id="0" name=""/>
        <dsp:cNvSpPr/>
      </dsp:nvSpPr>
      <dsp:spPr>
        <a:xfrm>
          <a:off x="4368" y="522531"/>
          <a:ext cx="2626998" cy="1050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Sistemas - 79</a:t>
          </a:r>
        </a:p>
      </dsp:txBody>
      <dsp:txXfrm>
        <a:off x="4368" y="522531"/>
        <a:ext cx="2626998" cy="1050799"/>
      </dsp:txXfrm>
    </dsp:sp>
    <dsp:sp modelId="{9424D1DC-5B9F-4DA1-AF1B-ED2A7A8B9B07}">
      <dsp:nvSpPr>
        <dsp:cNvPr id="0" name=""/>
        <dsp:cNvSpPr/>
      </dsp:nvSpPr>
      <dsp:spPr>
        <a:xfrm>
          <a:off x="4368" y="1573330"/>
          <a:ext cx="2626998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RH e CSC -	23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Financeiro -	19</a:t>
          </a:r>
          <a:endParaRPr lang="pt-BR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 err="1"/>
            <a:t>Op</a:t>
          </a:r>
          <a:r>
            <a:rPr lang="pt-BR" sz="2000" kern="1200" dirty="0"/>
            <a:t>/</a:t>
          </a:r>
          <a:r>
            <a:rPr lang="pt-BR" sz="2000" kern="1200" dirty="0" err="1"/>
            <a:t>man</a:t>
          </a:r>
          <a:r>
            <a:rPr lang="pt-BR" sz="2000" kern="1200" dirty="0"/>
            <a:t>/</a:t>
          </a:r>
          <a:r>
            <a:rPr lang="pt-BR" sz="2000" kern="1200" dirty="0" err="1"/>
            <a:t>proj</a:t>
          </a:r>
          <a:r>
            <a:rPr lang="pt-BR" sz="2000" kern="1200" dirty="0"/>
            <a:t> -20</a:t>
          </a:r>
          <a:endParaRPr lang="pt-BR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Patrimônio –	03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Corporativo -	11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Jurídico - 	03 </a:t>
          </a:r>
        </a:p>
      </dsp:txBody>
      <dsp:txXfrm>
        <a:off x="4368" y="1573330"/>
        <a:ext cx="2626998" cy="2854800"/>
      </dsp:txXfrm>
    </dsp:sp>
    <dsp:sp modelId="{7C7CF5F0-5169-4103-B20C-8E00CDE1ED52}">
      <dsp:nvSpPr>
        <dsp:cNvPr id="0" name=""/>
        <dsp:cNvSpPr/>
      </dsp:nvSpPr>
      <dsp:spPr>
        <a:xfrm>
          <a:off x="2999147" y="522531"/>
          <a:ext cx="2626998" cy="1050799"/>
        </a:xfrm>
        <a:prstGeom prst="rect">
          <a:avLst/>
        </a:prstGeom>
        <a:solidFill>
          <a:schemeClr val="accent3">
            <a:hueOff val="-4091460"/>
            <a:satOff val="89"/>
            <a:lumOff val="4903"/>
            <a:alphaOff val="0"/>
          </a:schemeClr>
        </a:solidFill>
        <a:ln w="12700" cap="flat" cmpd="sng" algn="ctr">
          <a:solidFill>
            <a:schemeClr val="accent3">
              <a:hueOff val="-4091460"/>
              <a:satOff val="89"/>
              <a:lumOff val="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Telecom - 20</a:t>
          </a:r>
        </a:p>
      </dsp:txBody>
      <dsp:txXfrm>
        <a:off x="2999147" y="522531"/>
        <a:ext cx="2626998" cy="1050799"/>
      </dsp:txXfrm>
    </dsp:sp>
    <dsp:sp modelId="{6E95BB60-968B-4C14-AD63-FE216EECAF70}">
      <dsp:nvSpPr>
        <dsp:cNvPr id="0" name=""/>
        <dsp:cNvSpPr/>
      </dsp:nvSpPr>
      <dsp:spPr>
        <a:xfrm>
          <a:off x="2999147" y="1573330"/>
          <a:ext cx="2626998" cy="2854800"/>
        </a:xfrm>
        <a:prstGeom prst="rect">
          <a:avLst/>
        </a:prstGeom>
        <a:solidFill>
          <a:schemeClr val="accent3">
            <a:tint val="40000"/>
            <a:alpha val="90000"/>
            <a:hueOff val="-4517634"/>
            <a:satOff val="5135"/>
            <a:lumOff val="8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4517634"/>
              <a:satOff val="5135"/>
              <a:lumOff val="8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 err="1"/>
            <a:t>Op</a:t>
          </a:r>
          <a:r>
            <a:rPr lang="pt-BR" sz="2000" kern="1200" dirty="0"/>
            <a:t>/</a:t>
          </a:r>
          <a:r>
            <a:rPr lang="pt-BR" sz="2000" kern="1200" dirty="0" err="1"/>
            <a:t>man</a:t>
          </a:r>
          <a:r>
            <a:rPr lang="pt-BR" sz="2000" kern="1200" dirty="0"/>
            <a:t>/</a:t>
          </a:r>
          <a:r>
            <a:rPr lang="pt-BR" sz="2000" kern="1200" dirty="0" err="1"/>
            <a:t>proj</a:t>
          </a:r>
          <a:r>
            <a:rPr lang="pt-BR" sz="2000" kern="1200" dirty="0"/>
            <a:t> -15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Segurança -	04</a:t>
          </a:r>
          <a:endParaRPr lang="pt-BR" sz="27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Corporativo -	01</a:t>
          </a:r>
          <a:r>
            <a:rPr lang="pt-BR" sz="2700" kern="1200" dirty="0"/>
            <a:t> </a:t>
          </a:r>
        </a:p>
      </dsp:txBody>
      <dsp:txXfrm>
        <a:off x="2999147" y="1573330"/>
        <a:ext cx="2626998" cy="2854800"/>
      </dsp:txXfrm>
    </dsp:sp>
    <dsp:sp modelId="{0A61C1B2-D46B-4ECF-8ECB-ED993066E818}">
      <dsp:nvSpPr>
        <dsp:cNvPr id="0" name=""/>
        <dsp:cNvSpPr/>
      </dsp:nvSpPr>
      <dsp:spPr>
        <a:xfrm>
          <a:off x="5993925" y="522531"/>
          <a:ext cx="2626998" cy="1050799"/>
        </a:xfrm>
        <a:prstGeom prst="rect">
          <a:avLst/>
        </a:prstGeom>
        <a:solidFill>
          <a:schemeClr val="accent3">
            <a:hueOff val="-8182920"/>
            <a:satOff val="179"/>
            <a:lumOff val="9806"/>
            <a:alphaOff val="0"/>
          </a:schemeClr>
        </a:solidFill>
        <a:ln w="12700" cap="flat" cmpd="sng" algn="ctr">
          <a:solidFill>
            <a:schemeClr val="accent3">
              <a:hueOff val="-8182920"/>
              <a:satOff val="179"/>
              <a:lumOff val="98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Infraestrutura - 09</a:t>
          </a:r>
        </a:p>
      </dsp:txBody>
      <dsp:txXfrm>
        <a:off x="5993925" y="522531"/>
        <a:ext cx="2626998" cy="1050799"/>
      </dsp:txXfrm>
    </dsp:sp>
    <dsp:sp modelId="{24D8AE3E-26E0-4452-A76C-330A1E67CFB0}">
      <dsp:nvSpPr>
        <dsp:cNvPr id="0" name=""/>
        <dsp:cNvSpPr/>
      </dsp:nvSpPr>
      <dsp:spPr>
        <a:xfrm>
          <a:off x="5993925" y="1573330"/>
          <a:ext cx="2626998" cy="2854800"/>
        </a:xfrm>
        <a:prstGeom prst="rect">
          <a:avLst/>
        </a:prstGeom>
        <a:solidFill>
          <a:schemeClr val="accent3">
            <a:tint val="40000"/>
            <a:alpha val="90000"/>
            <a:hueOff val="-9035269"/>
            <a:satOff val="10271"/>
            <a:lumOff val="166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9035269"/>
              <a:satOff val="10271"/>
              <a:lumOff val="1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Corporativo -	04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Operação -	05</a:t>
          </a:r>
        </a:p>
      </dsp:txBody>
      <dsp:txXfrm>
        <a:off x="5993925" y="1573330"/>
        <a:ext cx="2626998" cy="2854800"/>
      </dsp:txXfrm>
    </dsp:sp>
    <dsp:sp modelId="{2B424FB4-6AF6-4BAD-AF74-96DD87E780B0}">
      <dsp:nvSpPr>
        <dsp:cNvPr id="0" name=""/>
        <dsp:cNvSpPr/>
      </dsp:nvSpPr>
      <dsp:spPr>
        <a:xfrm>
          <a:off x="8988704" y="522531"/>
          <a:ext cx="2626998" cy="1050799"/>
        </a:xfrm>
        <a:prstGeom prst="rect">
          <a:avLst/>
        </a:prstGeom>
        <a:solidFill>
          <a:schemeClr val="accent3">
            <a:hueOff val="-12274380"/>
            <a:satOff val="268"/>
            <a:lumOff val="14709"/>
            <a:alphaOff val="0"/>
          </a:schemeClr>
        </a:solidFill>
        <a:ln w="12700" cap="flat" cmpd="sng" algn="ctr">
          <a:solidFill>
            <a:schemeClr val="accent3">
              <a:hueOff val="-12274380"/>
              <a:satOff val="268"/>
              <a:lumOff val="147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Supervisão e Controle - 39</a:t>
          </a:r>
        </a:p>
      </dsp:txBody>
      <dsp:txXfrm>
        <a:off x="8988704" y="522531"/>
        <a:ext cx="2626998" cy="1050799"/>
      </dsp:txXfrm>
    </dsp:sp>
    <dsp:sp modelId="{C9934A72-849D-44A8-9F8A-B6C3AC0C414F}">
      <dsp:nvSpPr>
        <dsp:cNvPr id="0" name=""/>
        <dsp:cNvSpPr/>
      </dsp:nvSpPr>
      <dsp:spPr>
        <a:xfrm>
          <a:off x="8988704" y="1573330"/>
          <a:ext cx="2626998" cy="2854800"/>
        </a:xfrm>
        <a:prstGeom prst="rect">
          <a:avLst/>
        </a:prstGeom>
        <a:solidFill>
          <a:schemeClr val="accent3">
            <a:tint val="40000"/>
            <a:alpha val="90000"/>
            <a:hueOff val="-13552903"/>
            <a:satOff val="15406"/>
            <a:lumOff val="250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13552903"/>
              <a:satOff val="15406"/>
              <a:lumOff val="2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Operação -	  14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Obras/Supervisão</a:t>
          </a:r>
          <a:r>
            <a:rPr lang="pt-BR" sz="2000" kern="1200" dirty="0"/>
            <a:t> -25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100" kern="1200" dirty="0"/>
        </a:p>
      </dsp:txBody>
      <dsp:txXfrm>
        <a:off x="8988704" y="1573330"/>
        <a:ext cx="2626998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1CD3CC2-1EA1-48CC-B3F1-63D8569EA9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16E094-E0F8-4E8B-9900-3C14C23098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03FDF-9B29-432C-B9B2-45589169062A}" type="datetimeFigureOut">
              <a:rPr lang="pt-BR" smtClean="0"/>
              <a:t>06/01/2021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353EB4-B0CD-4319-874C-2A37B50CF0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D1A2DB2-4496-4DFE-84BD-E7141A2960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4905B-CE15-41E9-9A4D-E68EDB96C5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241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7C0D2-6C20-B44A-979E-C7135E3D4357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6168D-FB22-2F49-8C03-159A1A50CDA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7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6168D-FB22-2F49-8C03-159A1A50CD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Dimensões </a:t>
            </a:r>
          </a:p>
          <a:p>
            <a:r>
              <a:rPr lang="pt-BR" dirty="0"/>
              <a:t>Para nós da ISA CTEED a TD passa por infraestrutura sólida, moderna, segura e que se desenvolve para garantir o desenvolvimento de nosso hardware de escritório e subestação cada vez mais </a:t>
            </a:r>
            <a:r>
              <a:rPr lang="pt-BR" dirty="0" err="1"/>
              <a:t>performante</a:t>
            </a:r>
            <a:r>
              <a:rPr lang="pt-BR" dirty="0"/>
              <a:t>. E em sistemas temos que buscar soluções ágeis, digitais e consistentes que permitam dados sólidos de forma estruturada. Tendo isso como base temos 5 dimensões fundamentais e que precisamos nos desenvolver de forma acelerada nos próximos anos.</a:t>
            </a:r>
          </a:p>
          <a:p>
            <a:r>
              <a:rPr lang="pt-BR" dirty="0"/>
              <a:t>Nós aqui na CTEEP entendemos que para evoluir nestas dimensões temos que ter os pilares sólidos</a:t>
            </a:r>
          </a:p>
          <a:p>
            <a:r>
              <a:rPr lang="pt-BR" dirty="0"/>
              <a:t>Infraestrutura sólida e Sistemas </a:t>
            </a:r>
            <a:r>
              <a:rPr lang="pt-BR" dirty="0" err="1"/>
              <a:t>Performantes</a:t>
            </a:r>
            <a:r>
              <a:rPr lang="pt-BR" dirty="0"/>
              <a:t> (soluções robustas e integradas). Com isso eu habilito a transformação digital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6168D-FB22-2F49-8C03-159A1A50CDA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4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CEF1-029D-4D6B-9D8F-0CC99702CF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16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CEF1-029D-4D6B-9D8F-0CC99702CF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CEF1-029D-4D6B-9D8F-0CC99702CF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8CEF1-029D-4D6B-9D8F-0CC99702CF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7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computer, laptop, sitting&#10;&#10;Description automatically generated">
            <a:extLst>
              <a:ext uri="{FF2B5EF4-FFF2-40B4-BE49-F238E27FC236}">
                <a16:creationId xmlns:a16="http://schemas.microsoft.com/office/drawing/2014/main" id="{AB639EBC-A275-9648-BC10-B5C4662E1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CA8F71-E553-0A4E-870D-2EC0052C3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7015" y="1493369"/>
            <a:ext cx="4278874" cy="121447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20977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64BC3C8-9716-450F-866D-B91151C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622179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35" name="Espaço Reservado para Conteúdo 7">
            <a:extLst>
              <a:ext uri="{FF2B5EF4-FFF2-40B4-BE49-F238E27FC236}">
                <a16:creationId xmlns:a16="http://schemas.microsoft.com/office/drawing/2014/main" id="{42D38781-8515-4549-BA77-EB0618E3FC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612226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025553-2F56-4EF5-BBC6-8AC6DCAD7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8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025553-2F56-4EF5-BBC6-8AC6DCAD7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364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o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5F43102-9838-8B45-81EA-FA9166A51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44"/>
          <a:stretch/>
        </p:blipFill>
        <p:spPr>
          <a:xfrm>
            <a:off x="0" y="1785"/>
            <a:ext cx="9772650" cy="685443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7CF33-ACDA-5C47-91D5-8339A9D863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2046" y="2002971"/>
            <a:ext cx="3024641" cy="169817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rgbClr val="0330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9A4D1D-B672-3045-B2AD-0CCBF14690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38333" y="1997075"/>
            <a:ext cx="4072466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72B04-4430-F143-A6BE-D57E804D6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4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6190D05-9BC2-4944-99E3-F6E5211B5D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235"/>
          <a:stretch/>
        </p:blipFill>
        <p:spPr>
          <a:xfrm>
            <a:off x="0" y="1785"/>
            <a:ext cx="9725025" cy="685443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7CF33-ACDA-5C47-91D5-8339A9D863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59136" y="2002971"/>
            <a:ext cx="3024641" cy="169817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rgbClr val="0330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9A4D1D-B672-3045-B2AD-0CCBF14690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0892" y="1997075"/>
            <a:ext cx="3045277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4D5DC78-D0F3-2440-BCFA-A2DE060B70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83284" y="1997075"/>
            <a:ext cx="3576637" cy="42894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5F7709-07D3-DD4C-A0E3-4C7AA76ED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49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EEA0AA-AC90-E84D-9E8C-815A0AE357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69E81EB-ADB6-594C-A54F-8893E12B0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333" r="-587"/>
          <a:stretch/>
        </p:blipFill>
        <p:spPr>
          <a:xfrm>
            <a:off x="-1" y="1257300"/>
            <a:ext cx="12258675" cy="56007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E8CF65-2837-6A4F-AC38-DBA90714986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82046" y="2002971"/>
            <a:ext cx="3024641" cy="169817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rgbClr val="0330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2464D0E-CF90-AC44-9D41-EBDAA2BC6B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1668" y="2002971"/>
            <a:ext cx="3649132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8B78D2-B2E6-D049-BE95-258253BAA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0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8F72D02-8616-4DD4-8622-B7BB6017D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7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o conteúdo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6A61912-4703-6545-87FA-A04C60F3C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06BE30-A7FB-564F-84C0-6344C7FC46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22272" y="1219200"/>
            <a:ext cx="3024641" cy="11647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rgbClr val="0330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D5114C2-A755-0B47-89CD-21198D5029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2626" y="1219200"/>
            <a:ext cx="3045277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7DF145C-ABB2-734E-A78A-6E30CCDAD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8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B9AAE91-EE01-4A49-8F12-1F311FF9D5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01AAFAE-CE6D-5B42-B2DB-92BD17A7A3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2419" y="1844001"/>
            <a:ext cx="2469468" cy="2054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rgbClr val="0330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BAA8B4B-B18E-624D-A89C-86C04CB58AF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48893" y="1878516"/>
            <a:ext cx="3045277" cy="36392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FE5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TÍTULO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791A794-81FE-084C-898B-B4156E5FC00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14610" y="1867630"/>
            <a:ext cx="3045277" cy="36392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FE5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TÍTULO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CE8B0CB-AC3C-1D49-8FC3-198E52134C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8893" y="2394845"/>
            <a:ext cx="3045277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9F45DC8-A448-914A-8FB6-B726100C57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6379" y="2383960"/>
            <a:ext cx="3045277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666DAD2-75DF-374B-902D-765B2EBC2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020AA-13B1-CE42-BBBB-3D7762B6CB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2433" y="0"/>
            <a:ext cx="1288576" cy="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88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CE406F-4033-7C43-BB04-7076CDD60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667"/>
          <a:stretch/>
        </p:blipFill>
        <p:spPr>
          <a:xfrm>
            <a:off x="0" y="1485900"/>
            <a:ext cx="12187066" cy="53721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865072-40E4-2B42-9717-8B637482B9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5826" y="826634"/>
            <a:ext cx="3167288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B1504-3C6D-5447-B4D3-DABAB5D8A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D80C9-0FB3-4C40-ABED-A1331541B2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5826" y="-13457"/>
            <a:ext cx="3167288" cy="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4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B9AAE91-EE01-4A49-8F12-1F311FF9D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529" b="27080"/>
          <a:stretch/>
        </p:blipFill>
        <p:spPr>
          <a:xfrm>
            <a:off x="4086224" y="0"/>
            <a:ext cx="8100841" cy="500088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01AAFAE-CE6D-5B42-B2DB-92BD17A7A3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2419" y="1844001"/>
            <a:ext cx="2469468" cy="2054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rgbClr val="03308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BAA8B4B-B18E-624D-A89C-86C04CB58AF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48893" y="1878516"/>
            <a:ext cx="3045277" cy="36392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FE5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TÍTULO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791A794-81FE-084C-898B-B4156E5FC00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14610" y="1867630"/>
            <a:ext cx="3045277" cy="36392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FE5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TÍTULO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CE8B0CB-AC3C-1D49-8FC3-198E52134C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8893" y="2394845"/>
            <a:ext cx="3045277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9F45DC8-A448-914A-8FB6-B726100C57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6379" y="2383960"/>
            <a:ext cx="3045277" cy="28638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rgbClr val="033085"/>
                </a:solidFill>
              </a:defRPr>
            </a:lvl1pPr>
            <a:lvl2pPr marL="457200" indent="0">
              <a:buFontTx/>
              <a:buNone/>
              <a:defRPr sz="2200">
                <a:solidFill>
                  <a:srgbClr val="033085"/>
                </a:solidFill>
              </a:defRPr>
            </a:lvl2pPr>
            <a:lvl3pPr marL="914400" indent="0">
              <a:buFontTx/>
              <a:buNone/>
              <a:defRPr sz="2200">
                <a:solidFill>
                  <a:srgbClr val="033085"/>
                </a:solidFill>
              </a:defRPr>
            </a:lvl3pPr>
            <a:lvl4pPr marL="1371600" indent="0">
              <a:buFontTx/>
              <a:buNone/>
              <a:defRPr sz="2200">
                <a:solidFill>
                  <a:srgbClr val="033085"/>
                </a:solidFill>
              </a:defRPr>
            </a:lvl4pPr>
            <a:lvl5pPr marL="1828800" indent="0">
              <a:buFontTx/>
              <a:buNone/>
              <a:defRPr sz="2200">
                <a:solidFill>
                  <a:srgbClr val="033085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666DAD2-75DF-374B-902D-765B2EBC2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75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3 exemp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3">
            <a:extLst>
              <a:ext uri="{FF2B5EF4-FFF2-40B4-BE49-F238E27FC236}">
                <a16:creationId xmlns:a16="http://schemas.microsoft.com/office/drawing/2014/main" id="{10841169-CDD6-4E92-9F12-2F107A4E0B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7867" y="1256674"/>
            <a:ext cx="3843576" cy="767440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8CCD7D0-1249-4940-8F49-7B05AC6A8D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5752" y="2024114"/>
            <a:ext cx="3822013" cy="46079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988D986B-783F-4455-A806-D14017EC1C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61729" y="1256674"/>
            <a:ext cx="3843576" cy="767440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id="{B5954F2E-3405-41D7-8575-153948CE61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69615" y="2024114"/>
            <a:ext cx="3822013" cy="4607989"/>
          </a:xfrm>
        </p:spPr>
        <p:txBody>
          <a:bodyPr/>
          <a:lstStyle>
            <a:lvl1pPr marL="0" indent="0">
              <a:buNone/>
              <a:defRPr/>
            </a:lvl1pPr>
            <a:lvl3pPr>
              <a:defRPr/>
            </a:lvl3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   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3EF63D8B-ACD3-4FB3-B487-442BE3341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57060" y="2023204"/>
            <a:ext cx="3822013" cy="46079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329F002-B388-41D6-A2BF-6F77027F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578635" cy="284633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30" name="Espaço Reservado para Conteúdo 7">
            <a:extLst>
              <a:ext uri="{FF2B5EF4-FFF2-40B4-BE49-F238E27FC236}">
                <a16:creationId xmlns:a16="http://schemas.microsoft.com/office/drawing/2014/main" id="{E0E5034D-EA85-43B6-8544-52F5514453D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7" y="462037"/>
            <a:ext cx="9582341" cy="28463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sp>
        <p:nvSpPr>
          <p:cNvPr id="31" name="Espaço Reservado para Texto 3">
            <a:extLst>
              <a:ext uri="{FF2B5EF4-FFF2-40B4-BE49-F238E27FC236}">
                <a16:creationId xmlns:a16="http://schemas.microsoft.com/office/drawing/2014/main" id="{134C2CCA-751F-42CB-90AE-BF32464F4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49175" y="1255763"/>
            <a:ext cx="3843576" cy="767440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2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dapé do título da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man, window&#10;&#10;Description automatically generated">
            <a:extLst>
              <a:ext uri="{FF2B5EF4-FFF2-40B4-BE49-F238E27FC236}">
                <a16:creationId xmlns:a16="http://schemas.microsoft.com/office/drawing/2014/main" id="{F5D1CB76-8FD3-334E-9A8A-41FDFCBEF0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19CB2A9-56C2-C742-BE6D-793E6721B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14" y="5613939"/>
            <a:ext cx="4652986" cy="83772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C8AADAA-D5C1-5443-99AD-B9000C8BF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2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4 exemp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E3915AC3-184A-4822-AEF3-E222EE0416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7868" y="1277141"/>
            <a:ext cx="2811707" cy="76835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55410C21-A663-46DF-AE7A-6E0D6248AD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5754" y="2040017"/>
            <a:ext cx="2795933" cy="46134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4D12FF9F-41E5-4C8F-B7B4-E85592E1152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238124" y="1282617"/>
            <a:ext cx="2811707" cy="76835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5ABC59F2-ABAF-4536-BB0E-F44631E9BF1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246010" y="2045493"/>
            <a:ext cx="2795933" cy="46134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CC7512F0-BDD1-48D4-9BF4-E1ACF7F5CC3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42171" y="1277142"/>
            <a:ext cx="2811707" cy="76835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00A03FB4-DCE3-49B3-85FD-0AEA2CAA739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50056" y="2040018"/>
            <a:ext cx="2795933" cy="46134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5" name="Espaço Reservado para Texto 3">
            <a:extLst>
              <a:ext uri="{FF2B5EF4-FFF2-40B4-BE49-F238E27FC236}">
                <a16:creationId xmlns:a16="http://schemas.microsoft.com/office/drawing/2014/main" id="{EC3D245C-8589-465D-8440-2473426914B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92427" y="1282618"/>
            <a:ext cx="2811707" cy="76835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F1D686BC-BE12-4D6F-9594-3CF31A6FBE4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100312" y="2045494"/>
            <a:ext cx="2795933" cy="46134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C37A2E6-BB2E-48F9-AA6D-FEE035F9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6" y="177404"/>
            <a:ext cx="9535092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28" name="Espaço Reservado para Conteúdo 7">
            <a:extLst>
              <a:ext uri="{FF2B5EF4-FFF2-40B4-BE49-F238E27FC236}">
                <a16:creationId xmlns:a16="http://schemas.microsoft.com/office/drawing/2014/main" id="{4977C5FA-EB31-43D8-9728-70DDAB344B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535092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0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721A9A4-FA9E-494D-A9A9-0F9222A30F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6F601949-F655-4C88-89B9-497590469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4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15" name="Espaço Reservado para Texto 31">
            <a:extLst>
              <a:ext uri="{FF2B5EF4-FFF2-40B4-BE49-F238E27FC236}">
                <a16:creationId xmlns:a16="http://schemas.microsoft.com/office/drawing/2014/main" id="{BA229EEA-0C55-47DE-8E60-BB8D6D94DA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410" y="1493671"/>
            <a:ext cx="10960100" cy="822325"/>
          </a:xfrm>
          <a:ln>
            <a:noFill/>
          </a:ln>
        </p:spPr>
        <p:txBody>
          <a:bodyPr/>
          <a:lstStyle>
            <a:lvl1pPr marL="2159946">
              <a:buClr>
                <a:schemeClr val="accent5"/>
              </a:buClr>
              <a:defRPr>
                <a:solidFill>
                  <a:srgbClr val="232323"/>
                </a:solidFill>
              </a:defRPr>
            </a:lvl1pPr>
            <a:lvl2pPr marL="2519937">
              <a:buClr>
                <a:schemeClr val="accent5"/>
              </a:buClr>
              <a:defRPr>
                <a:solidFill>
                  <a:srgbClr val="232323"/>
                </a:solidFill>
              </a:defRPr>
            </a:lvl2pPr>
            <a:lvl3pPr marL="2879928">
              <a:buClr>
                <a:schemeClr val="accent5"/>
              </a:buClr>
              <a:defRPr>
                <a:solidFill>
                  <a:srgbClr val="232323"/>
                </a:solidFill>
              </a:defRPr>
            </a:lvl3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16" name="Espaço Reservado para Texto 31">
            <a:extLst>
              <a:ext uri="{FF2B5EF4-FFF2-40B4-BE49-F238E27FC236}">
                <a16:creationId xmlns:a16="http://schemas.microsoft.com/office/drawing/2014/main" id="{C0967648-FB7C-4621-8022-87755F0D0E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410" y="2754644"/>
            <a:ext cx="10960100" cy="822325"/>
          </a:xfrm>
          <a:ln>
            <a:noFill/>
          </a:ln>
        </p:spPr>
        <p:txBody>
          <a:bodyPr/>
          <a:lstStyle>
            <a:lvl1pPr marL="2159946">
              <a:buClr>
                <a:schemeClr val="accent5"/>
              </a:buClr>
              <a:defRPr>
                <a:solidFill>
                  <a:srgbClr val="232323"/>
                </a:solidFill>
              </a:defRPr>
            </a:lvl1pPr>
            <a:lvl2pPr marL="2519937">
              <a:buClr>
                <a:schemeClr val="accent5"/>
              </a:buClr>
              <a:defRPr>
                <a:solidFill>
                  <a:srgbClr val="232323"/>
                </a:solidFill>
              </a:defRPr>
            </a:lvl2pPr>
            <a:lvl3pPr marL="2879928">
              <a:buClr>
                <a:schemeClr val="accent5"/>
              </a:buClr>
              <a:defRPr>
                <a:solidFill>
                  <a:srgbClr val="232323"/>
                </a:solidFill>
              </a:defRPr>
            </a:lvl3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17" name="Espaço Reservado para Texto 31">
            <a:extLst>
              <a:ext uri="{FF2B5EF4-FFF2-40B4-BE49-F238E27FC236}">
                <a16:creationId xmlns:a16="http://schemas.microsoft.com/office/drawing/2014/main" id="{B14F8A30-DC36-4C23-921F-D587375EE6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3410" y="4025598"/>
            <a:ext cx="10960100" cy="822325"/>
          </a:xfrm>
          <a:ln>
            <a:noFill/>
          </a:ln>
        </p:spPr>
        <p:txBody>
          <a:bodyPr/>
          <a:lstStyle>
            <a:lvl1pPr marL="2159946">
              <a:buClr>
                <a:schemeClr val="accent5"/>
              </a:buClr>
              <a:defRPr>
                <a:solidFill>
                  <a:srgbClr val="232323"/>
                </a:solidFill>
              </a:defRPr>
            </a:lvl1pPr>
            <a:lvl2pPr marL="2519937">
              <a:buClr>
                <a:schemeClr val="accent5"/>
              </a:buClr>
              <a:defRPr>
                <a:solidFill>
                  <a:srgbClr val="232323"/>
                </a:solidFill>
              </a:defRPr>
            </a:lvl2pPr>
            <a:lvl3pPr marL="2879928">
              <a:buClr>
                <a:schemeClr val="accent5"/>
              </a:buClr>
              <a:defRPr>
                <a:solidFill>
                  <a:srgbClr val="232323"/>
                </a:solidFill>
              </a:defRPr>
            </a:lvl3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29" name="Espaço Reservado para Texto 31">
            <a:extLst>
              <a:ext uri="{FF2B5EF4-FFF2-40B4-BE49-F238E27FC236}">
                <a16:creationId xmlns:a16="http://schemas.microsoft.com/office/drawing/2014/main" id="{5801A0E2-E471-4C50-9586-ABA8DBD411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3410" y="5286570"/>
            <a:ext cx="10960100" cy="822325"/>
          </a:xfrm>
          <a:ln>
            <a:noFill/>
          </a:ln>
        </p:spPr>
        <p:txBody>
          <a:bodyPr/>
          <a:lstStyle>
            <a:lvl1pPr marL="2159946">
              <a:buClr>
                <a:schemeClr val="accent5"/>
              </a:buClr>
              <a:defRPr>
                <a:solidFill>
                  <a:srgbClr val="232323"/>
                </a:solidFill>
              </a:defRPr>
            </a:lvl1pPr>
            <a:lvl2pPr marL="2519937">
              <a:buClr>
                <a:schemeClr val="accent5"/>
              </a:buClr>
              <a:defRPr>
                <a:solidFill>
                  <a:srgbClr val="232323"/>
                </a:solidFill>
              </a:defRPr>
            </a:lvl2pPr>
            <a:lvl3pPr marL="2879928">
              <a:buClr>
                <a:schemeClr val="accent5"/>
              </a:buClr>
              <a:defRPr>
                <a:solidFill>
                  <a:srgbClr val="232323"/>
                </a:solidFill>
              </a:defRPr>
            </a:lvl3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5C24A3CB-156D-4C17-9FF0-CBFEC7575F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6135" y="1346504"/>
            <a:ext cx="1657351" cy="1100667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1" name="Espaço Reservado para Texto 3">
            <a:extLst>
              <a:ext uri="{FF2B5EF4-FFF2-40B4-BE49-F238E27FC236}">
                <a16:creationId xmlns:a16="http://schemas.microsoft.com/office/drawing/2014/main" id="{ACB58845-3943-4093-966C-C03B692F815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6134" y="2615473"/>
            <a:ext cx="1657351" cy="1100667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2" name="Espaço Reservado para Texto 3">
            <a:extLst>
              <a:ext uri="{FF2B5EF4-FFF2-40B4-BE49-F238E27FC236}">
                <a16:creationId xmlns:a16="http://schemas.microsoft.com/office/drawing/2014/main" id="{661B4336-0912-4E8D-A7BF-D82F69E82D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6134" y="3899975"/>
            <a:ext cx="1657351" cy="1100667"/>
          </a:xfr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3" name="Espaço Reservado para Texto 3">
            <a:extLst>
              <a:ext uri="{FF2B5EF4-FFF2-40B4-BE49-F238E27FC236}">
                <a16:creationId xmlns:a16="http://schemas.microsoft.com/office/drawing/2014/main" id="{E81FF629-B064-4705-B0F2-E19AECC73D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6133" y="5157380"/>
            <a:ext cx="1657351" cy="1100667"/>
          </a:xfrm>
          <a:solidFill>
            <a:schemeClr val="accent5"/>
          </a:solidFill>
        </p:spPr>
        <p:txBody>
          <a:bodyPr anchor="ctr">
            <a:noAutofit/>
          </a:bodyPr>
          <a:lstStyle>
            <a:lvl1pPr marL="0" indent="0" algn="r">
              <a:buNone/>
              <a:defRPr sz="18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64BC3C8-9716-450F-866D-B91151C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622179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35" name="Espaço Reservado para Conteúdo 7">
            <a:extLst>
              <a:ext uri="{FF2B5EF4-FFF2-40B4-BE49-F238E27FC236}">
                <a16:creationId xmlns:a16="http://schemas.microsoft.com/office/drawing/2014/main" id="{42D38781-8515-4549-BA77-EB0618E3FC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612226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13CE5A37-D088-475C-A3D8-8A9A6242C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85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64BC3C8-9716-450F-866D-B91151C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622179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35" name="Espaço Reservado para Conteúdo 7">
            <a:extLst>
              <a:ext uri="{FF2B5EF4-FFF2-40B4-BE49-F238E27FC236}">
                <a16:creationId xmlns:a16="http://schemas.microsoft.com/office/drawing/2014/main" id="{42D38781-8515-4549-BA77-EB0618E3FC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612226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63E1D9-2B5E-485B-9874-CE2936106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4D86D38-883D-458E-813E-3A798E0506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754" y="1189703"/>
            <a:ext cx="11608380" cy="5359264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1404166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 com degr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0EB9B5A-7A8D-544A-8FC6-415D47B9A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75" y="0"/>
            <a:ext cx="12187066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BE17D6-7E56-9447-81ED-CA4FFA22A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89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35" name="Espaço Reservado para Conteúdo 7">
            <a:extLst>
              <a:ext uri="{FF2B5EF4-FFF2-40B4-BE49-F238E27FC236}">
                <a16:creationId xmlns:a16="http://schemas.microsoft.com/office/drawing/2014/main" id="{42D38781-8515-4549-BA77-EB0618E3FC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612226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45DA385-B930-49A8-999C-153A570621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754" y="1189703"/>
            <a:ext cx="5751564" cy="5359264"/>
          </a:xfr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  <a:lvl2pPr>
              <a:defRPr>
                <a:solidFill>
                  <a:srgbClr val="232323"/>
                </a:solidFill>
              </a:defRPr>
            </a:lvl2pPr>
            <a:lvl3pPr>
              <a:defRPr>
                <a:solidFill>
                  <a:srgbClr val="232323"/>
                </a:solidFill>
              </a:defRPr>
            </a:lvl3pPr>
            <a:lvl4pPr>
              <a:defRPr>
                <a:solidFill>
                  <a:srgbClr val="232323"/>
                </a:solidFill>
              </a:defRPr>
            </a:lvl4pPr>
            <a:lvl5pPr>
              <a:defRPr>
                <a:solidFill>
                  <a:srgbClr val="232323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FD8227-CD3B-480B-8017-7510A2AEA91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52570" y="1189703"/>
            <a:ext cx="5751564" cy="5359264"/>
          </a:xfr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  <a:lvl2pPr>
              <a:defRPr>
                <a:solidFill>
                  <a:srgbClr val="232323"/>
                </a:solidFill>
              </a:defRPr>
            </a:lvl2pPr>
            <a:lvl3pPr>
              <a:defRPr>
                <a:solidFill>
                  <a:srgbClr val="232323"/>
                </a:solidFill>
              </a:defRPr>
            </a:lvl3pPr>
            <a:lvl4pPr>
              <a:defRPr>
                <a:solidFill>
                  <a:srgbClr val="232323"/>
                </a:solidFill>
              </a:defRPr>
            </a:lvl4pPr>
            <a:lvl5pPr>
              <a:defRPr>
                <a:solidFill>
                  <a:srgbClr val="232323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641768A-5ADF-4C04-B148-2A9EDC66664D}"/>
              </a:ext>
            </a:extLst>
          </p:cNvPr>
          <p:cNvSpPr txBox="1">
            <a:spLocks/>
          </p:cNvSpPr>
          <p:nvPr userDrawn="1"/>
        </p:nvSpPr>
        <p:spPr>
          <a:xfrm>
            <a:off x="174965" y="177404"/>
            <a:ext cx="10084131" cy="265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CEAA08E-8CBE-4B3C-BF07-02780877C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72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objetos - Slide Azu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D60D4-8722-CE41-BF5A-F803D1A1B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F928E0-B378-E44A-9B4B-7E58EFB2C1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20253" y="398353"/>
            <a:ext cx="5183120" cy="8812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196523-21FE-9740-994A-8A3DA92DB5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20253" y="1648484"/>
            <a:ext cx="4991248" cy="42015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EE95C26-62E4-954E-B6A8-C25F9A9FFB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1799" y="1638093"/>
            <a:ext cx="4991248" cy="42015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99759D2-C046-9B44-ACAC-D96ED8354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B5F28-9C88-E648-BDE3-1A960119E8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73230" y="427037"/>
            <a:ext cx="1672618" cy="7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12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Objetos - Slide Azu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F97F51-F1BD-764F-91FC-6A1264897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F928E0-B378-E44A-9B4B-7E58EFB2C1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20253" y="398353"/>
            <a:ext cx="5844186" cy="8812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196523-21FE-9740-994A-8A3DA92DB5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20253" y="1648484"/>
            <a:ext cx="4991248" cy="42015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BEE95C26-62E4-954E-B6A8-C25F9A9FFBC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1799" y="1638093"/>
            <a:ext cx="4991248" cy="42015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2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2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2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A4EFA9A-3325-F049-9CD6-864EAAB0C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9822FB-4AB8-724D-A1DE-FFFE57ED8C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73230" y="427037"/>
            <a:ext cx="1672618" cy="7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91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de degrade co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AB132D-3FD6-294D-9884-1F9354FC55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7C37960-F21E-6B41-A79C-778B6CC5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5CBD93A-6FC1-7945-ABB1-994386BEC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7281172-81FD-400F-AE44-153EF0B16E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66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3D8861-68AE-4DE2-9F96-319B79FC7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14" y="2842641"/>
            <a:ext cx="3483428" cy="134787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461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de logotipo 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D1C7-A30E-3D4B-BB0F-06BEC025F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14" y="2842641"/>
            <a:ext cx="3483428" cy="134787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E09ABF-3FE9-E94A-9B4F-FC1CC3A1B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0683D-CD96-CA4F-9490-430CA9D8F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6287" y="2837308"/>
            <a:ext cx="2953878" cy="1278057"/>
          </a:xfrm>
          <a:prstGeom prst="rect">
            <a:avLst/>
          </a:prstGeom>
        </p:spPr>
      </p:pic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8BE9656-62EE-4275-8438-9AB1FFFD5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5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5CBD93A-6FC1-7945-ABB1-994386BEC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FABEB6E-DA71-4C25-A2FA-4B24C658D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9731FD2-B1EB-4934-B534-53E0B531B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622179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B974479-ECF3-4C74-A694-B31208CF23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754" y="1189703"/>
            <a:ext cx="11608380" cy="5359264"/>
          </a:xfr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16147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imagem |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woman, holding, looking&#10;&#10;Description automatically generated">
            <a:extLst>
              <a:ext uri="{FF2B5EF4-FFF2-40B4-BE49-F238E27FC236}">
                <a16:creationId xmlns:a16="http://schemas.microsoft.com/office/drawing/2014/main" id="{3FD8F629-FBEF-6449-B22C-4EADE94F73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FDAD3A-C4EF-F945-95B4-1CBBA6009C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4405" y="3010139"/>
            <a:ext cx="3483428" cy="83772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8254163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light&#10;&#10;Description automatically generated">
            <a:extLst>
              <a:ext uri="{FF2B5EF4-FFF2-40B4-BE49-F238E27FC236}">
                <a16:creationId xmlns:a16="http://schemas.microsoft.com/office/drawing/2014/main" id="{28A53650-61C9-1E47-9F6A-A18A407045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48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E38E2-3800-D242-8BE4-CBD46CB080C4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554182" y="163967"/>
            <a:ext cx="7950547" cy="108334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0787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64BC3C8-9716-450F-866D-B91151C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622179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35" name="Espaço Reservado para Conteúdo 7">
            <a:extLst>
              <a:ext uri="{FF2B5EF4-FFF2-40B4-BE49-F238E27FC236}">
                <a16:creationId xmlns:a16="http://schemas.microsoft.com/office/drawing/2014/main" id="{42D38781-8515-4549-BA77-EB0618E3FC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612226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025553-2F56-4EF5-BBC6-8AC6DCAD7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53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69760-CCF2-5B4C-B1B7-7EF23A01CC47}" type="slidenum">
              <a:rPr lang="es-ES_tradnl" smtClean="0">
                <a:solidFill>
                  <a:srgbClr val="0099FF"/>
                </a:solidFill>
              </a:rPr>
              <a:pPr/>
              <a:t>‹nº›</a:t>
            </a:fld>
            <a:endParaRPr lang="es-ES_tradnl" dirty="0">
              <a:solidFill>
                <a:srgbClr val="0099FF"/>
              </a:solidFill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54183" y="164973"/>
            <a:ext cx="7950547" cy="108334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32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forest&#10;&#10;Description automatically generated">
            <a:extLst>
              <a:ext uri="{FF2B5EF4-FFF2-40B4-BE49-F238E27FC236}">
                <a16:creationId xmlns:a16="http://schemas.microsoft.com/office/drawing/2014/main" id="{59D76437-51F5-9F4D-9EBC-03DF07ABDD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93C2B-AF73-5F4C-9BD3-B533E4E8F1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769" y="417998"/>
            <a:ext cx="2019239" cy="8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7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18B25F-8513-084E-BE2D-FB4D794E00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93E0F5-122B-C343-B7FE-9847DAA923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34899" y="5382573"/>
            <a:ext cx="2719917" cy="11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de slides com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D09832-F9AD-C547-BEFA-3629B0F58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8FDE21-621C-7744-83D9-AA35427EA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0614" y="1186549"/>
            <a:ext cx="3346700" cy="16650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390C04-D931-3B4D-9136-54348CAE72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7043" y="2938245"/>
            <a:ext cx="329441" cy="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ou divisória Br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8037" y="6548968"/>
            <a:ext cx="511980" cy="249385"/>
          </a:xfrm>
          <a:prstGeom prst="rect">
            <a:avLst/>
          </a:prstGeom>
        </p:spPr>
        <p:txBody>
          <a:bodyPr/>
          <a:lstStyle/>
          <a:p>
            <a:fld id="{781AA1C5-E3DE-4B74-BB1A-54F4897D50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" name="Imagem 6">
            <a:extLst>
              <a:ext uri="{FF2B5EF4-FFF2-40B4-BE49-F238E27FC236}">
                <a16:creationId xmlns:a16="http://schemas.microsoft.com/office/drawing/2014/main" id="{720FA7CD-9E59-4BF1-8755-7EE20D15FF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44" y="483781"/>
            <a:ext cx="3462403" cy="181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34520D19-BA14-4655-8FC3-5CCA682ED6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3429001"/>
            <a:ext cx="5808133" cy="1151467"/>
          </a:xfrm>
          <a:prstGeom prst="rect">
            <a:avLst/>
          </a:prstGeom>
        </p:spPr>
        <p:txBody>
          <a:bodyPr anchor="ctr"/>
          <a:lstStyle>
            <a:lvl1pPr algn="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Inserir título da abertura  ou divisória</a:t>
            </a:r>
            <a:endParaRPr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A6E0F6FB-20CF-491B-8F8F-CC6F975392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868292"/>
            <a:ext cx="5808133" cy="369027"/>
          </a:xfrm>
        </p:spPr>
        <p:txBody>
          <a:bodyPr/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  <a:lvl2pPr marL="342891" indent="0" algn="r">
              <a:buNone/>
              <a:defRPr>
                <a:solidFill>
                  <a:schemeClr val="accent2"/>
                </a:solidFill>
              </a:defRPr>
            </a:lvl2pPr>
            <a:lvl3pPr algn="r">
              <a:defRPr>
                <a:solidFill>
                  <a:schemeClr val="bg1"/>
                </a:solidFill>
              </a:defRPr>
            </a:lvl3pPr>
            <a:lvl4pPr algn="r">
              <a:defRPr>
                <a:solidFill>
                  <a:schemeClr val="bg1"/>
                </a:solidFill>
              </a:defRPr>
            </a:lvl4pPr>
            <a:lvl5pPr algn="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Data ou complemento</a:t>
            </a:r>
          </a:p>
          <a:p>
            <a:pPr lvl="1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ABD33F-73DD-46D7-BDE1-4EA0A44105F2}"/>
              </a:ext>
            </a:extLst>
          </p:cNvPr>
          <p:cNvSpPr/>
          <p:nvPr userDrawn="1"/>
        </p:nvSpPr>
        <p:spPr>
          <a:xfrm>
            <a:off x="10339754" y="5892117"/>
            <a:ext cx="1834161" cy="928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0C5014A-DA0A-40A5-8AA1-3051B1663F4A}"/>
              </a:ext>
            </a:extLst>
          </p:cNvPr>
          <p:cNvSpPr/>
          <p:nvPr userDrawn="1"/>
        </p:nvSpPr>
        <p:spPr>
          <a:xfrm>
            <a:off x="8667750" y="209550"/>
            <a:ext cx="323638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1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n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D82D7A0-509F-F442-BE46-E9B01082CB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195"/>
          <a:stretch/>
        </p:blipFill>
        <p:spPr>
          <a:xfrm>
            <a:off x="4934" y="1247774"/>
            <a:ext cx="12187066" cy="561022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EF2C22-CE4B-774C-AE25-7AA9AF0E1A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71159" y="3124200"/>
            <a:ext cx="7588173" cy="5116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 i="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CLIQUE PARA EDITAR O TÍTULO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6591AE-3884-FB4D-BF0C-F8A7387B70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707" y="3429000"/>
            <a:ext cx="571500" cy="38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F3B4D-9B67-6F47-BB9B-669262C98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80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16653C-6ED4-D34C-A313-6B694EB719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64BC3C8-9716-450F-866D-B91151C1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65" y="177404"/>
            <a:ext cx="9622179" cy="265545"/>
          </a:xfrm>
        </p:spPr>
        <p:txBody>
          <a:bodyPr/>
          <a:lstStyle>
            <a:lvl1pPr>
              <a:defRPr sz="2133"/>
            </a:lvl1pPr>
          </a:lstStyle>
          <a:p>
            <a:r>
              <a:rPr lang="pt-BR" dirty="0"/>
              <a:t>Clique para editar o título</a:t>
            </a:r>
            <a:endParaRPr lang="en-US" dirty="0"/>
          </a:p>
        </p:txBody>
      </p:sp>
      <p:sp>
        <p:nvSpPr>
          <p:cNvPr id="35" name="Espaço Reservado para Conteúdo 7">
            <a:extLst>
              <a:ext uri="{FF2B5EF4-FFF2-40B4-BE49-F238E27FC236}">
                <a16:creationId xmlns:a16="http://schemas.microsoft.com/office/drawing/2014/main" id="{42D38781-8515-4549-BA77-EB0618E3FC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4918" y="462037"/>
            <a:ext cx="9612226" cy="26554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pt-BR" dirty="0"/>
              <a:t>Clique para editar subtítulo</a:t>
            </a:r>
          </a:p>
        </p:txBody>
      </p:sp>
      <p:pic>
        <p:nvPicPr>
          <p:cNvPr id="3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BC28713-D07C-4201-BC01-DE1ABE7405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687E55-6D5C-4ED5-80B1-244AEAC833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754" y="1189703"/>
            <a:ext cx="11608380" cy="5359264"/>
          </a:xfrm>
        </p:spPr>
        <p:txBody>
          <a:bodyPr/>
          <a:lstStyle>
            <a:lvl1pPr>
              <a:defRPr>
                <a:solidFill>
                  <a:srgbClr val="232323"/>
                </a:solidFill>
              </a:defRPr>
            </a:lvl1pPr>
            <a:lvl2pPr>
              <a:defRPr>
                <a:solidFill>
                  <a:srgbClr val="232323"/>
                </a:solidFill>
              </a:defRPr>
            </a:lvl2pPr>
            <a:lvl3pPr>
              <a:defRPr>
                <a:solidFill>
                  <a:srgbClr val="232323"/>
                </a:solidFill>
              </a:defRPr>
            </a:lvl3pPr>
            <a:lvl4pPr>
              <a:defRPr>
                <a:solidFill>
                  <a:srgbClr val="232323"/>
                </a:solidFill>
              </a:defRPr>
            </a:lvl4pPr>
            <a:lvl5pPr>
              <a:defRPr>
                <a:solidFill>
                  <a:srgbClr val="232323"/>
                </a:solidFill>
              </a:defRPr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textos</a:t>
            </a:r>
            <a:r>
              <a:rPr lang="en-US" dirty="0"/>
              <a:t> do slide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F0696B-A221-4816-AB02-49D4D0373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461" y="6356350"/>
            <a:ext cx="542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F51303-8DBA-4547-8DCC-488F17BA83D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1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jpe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133" y="177404"/>
            <a:ext cx="9440421" cy="255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245" y="1311978"/>
            <a:ext cx="11606888" cy="5376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8037" y="6548968"/>
            <a:ext cx="511980" cy="249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accent3"/>
                </a:solidFill>
              </a:defRPr>
            </a:lvl1pPr>
          </a:lstStyle>
          <a:p>
            <a:fld id="{781AA1C5-E3DE-4B74-BB1A-54F4897D5034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93A3E3E-C75F-483D-959D-69705760C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/>
          <a:srcRect l="81529" t="3840" r="3477" b="81557"/>
          <a:stretch/>
        </p:blipFill>
        <p:spPr>
          <a:xfrm>
            <a:off x="9932055" y="264505"/>
            <a:ext cx="1827324" cy="10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0" r:id="rId2"/>
    <p:sldLayoutId id="2147483711" r:id="rId3"/>
    <p:sldLayoutId id="2147483650" r:id="rId4"/>
    <p:sldLayoutId id="2147483708" r:id="rId5"/>
    <p:sldLayoutId id="2147483652" r:id="rId6"/>
    <p:sldLayoutId id="2147483685" r:id="rId7"/>
    <p:sldLayoutId id="2147483709" r:id="rId8"/>
    <p:sldLayoutId id="2147483721" r:id="rId9"/>
    <p:sldLayoutId id="2147483722" r:id="rId10"/>
    <p:sldLayoutId id="2147483725" r:id="rId11"/>
    <p:sldLayoutId id="2147483653" r:id="rId12"/>
    <p:sldLayoutId id="2147483674" r:id="rId13"/>
    <p:sldLayoutId id="2147483664" r:id="rId14"/>
    <p:sldLayoutId id="2147483655" r:id="rId15"/>
    <p:sldLayoutId id="2147483656" r:id="rId16"/>
    <p:sldLayoutId id="2147483657" r:id="rId17"/>
    <p:sldLayoutId id="2147483724" r:id="rId18"/>
    <p:sldLayoutId id="2147483669" r:id="rId19"/>
    <p:sldLayoutId id="2147483717" r:id="rId20"/>
    <p:sldLayoutId id="2147483718" r:id="rId21"/>
    <p:sldLayoutId id="2147483720" r:id="rId22"/>
    <p:sldLayoutId id="2147483661" r:id="rId23"/>
    <p:sldLayoutId id="2147483719" r:id="rId24"/>
    <p:sldLayoutId id="2147483665" r:id="rId25"/>
    <p:sldLayoutId id="2147483666" r:id="rId26"/>
    <p:sldLayoutId id="2147483668" r:id="rId27"/>
    <p:sldLayoutId id="2147483651" r:id="rId28"/>
    <p:sldLayoutId id="2147483716" r:id="rId29"/>
    <p:sldLayoutId id="2147483662" r:id="rId30"/>
    <p:sldLayoutId id="2147483728" r:id="rId31"/>
    <p:sldLayoutId id="2147483729" r:id="rId32"/>
    <p:sldLayoutId id="2147483730" r:id="rId33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133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547EBF"/>
          </p15:clr>
        </p15:guide>
        <p15:guide id="2" pos="2880">
          <p15:clr>
            <a:srgbClr val="547EBF"/>
          </p15:clr>
        </p15:guide>
        <p15:guide id="4" pos="5012">
          <p15:clr>
            <a:srgbClr val="F26B43"/>
          </p15:clr>
        </p15:guide>
        <p15:guide id="5" orient="horz" pos="350">
          <p15:clr>
            <a:srgbClr val="F26B43"/>
          </p15:clr>
        </p15:guide>
        <p15:guide id="6" orient="horz" pos="78">
          <p15:clr>
            <a:srgbClr val="F26B43"/>
          </p15:clr>
        </p15:guide>
        <p15:guide id="7" orient="horz" pos="3240">
          <p15:clr>
            <a:srgbClr val="F26B43"/>
          </p15:clr>
        </p15:guide>
        <p15:guide id="9" orient="horz" pos="917">
          <p15:clr>
            <a:srgbClr val="F26B43"/>
          </p15:clr>
        </p15:guide>
        <p15:guide id="10" orient="horz" pos="3094">
          <p15:clr>
            <a:srgbClr val="F26B43"/>
          </p15:clr>
        </p15:guide>
        <p15:guide id="11" pos="4445">
          <p15:clr>
            <a:srgbClr val="F26B43"/>
          </p15:clr>
        </p15:guide>
        <p15:guide id="12" pos="136">
          <p15:clr>
            <a:srgbClr val="F26B43"/>
          </p15:clr>
        </p15:guide>
        <p15:guide id="13" pos="5624">
          <p15:clr>
            <a:srgbClr val="F26B43"/>
          </p15:clr>
        </p15:guide>
        <p15:guide id="14" orient="horz" pos="214">
          <p15:clr>
            <a:srgbClr val="F26B43"/>
          </p15:clr>
        </p15:guide>
        <p15:guide id="15" orient="horz" pos="2164">
          <p15:clr>
            <a:srgbClr val="F26B43"/>
          </p15:clr>
        </p15:guide>
        <p15:guide id="16" orient="horz" pos="554">
          <p15:clr>
            <a:srgbClr val="F26B43"/>
          </p15:clr>
        </p15:guide>
        <p15:guide id="17" pos="2857">
          <p15:clr>
            <a:srgbClr val="F26B43"/>
          </p15:clr>
        </p15:guide>
        <p15:guide id="18" pos="2903">
          <p15:clr>
            <a:srgbClr val="F26B43"/>
          </p15:clr>
        </p15:guide>
        <p15:guide id="19" pos="1066">
          <p15:clr>
            <a:srgbClr val="F26B43"/>
          </p15:clr>
        </p15:guide>
        <p15:guide id="20" pos="1111">
          <p15:clr>
            <a:srgbClr val="F26B43"/>
          </p15:clr>
        </p15:guide>
        <p15:guide id="21" orient="horz" pos="1017">
          <p15:clr>
            <a:srgbClr val="F26B43"/>
          </p15:clr>
        </p15:guide>
        <p15:guide id="22" orient="horz" pos="121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sv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chart" Target="../charts/chart1.xml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BA930-2E5B-4192-883C-F9697F04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272" y="-113016"/>
            <a:ext cx="7080194" cy="1214478"/>
          </a:xfrm>
        </p:spPr>
        <p:txBody>
          <a:bodyPr/>
          <a:lstStyle/>
          <a:p>
            <a:r>
              <a:rPr lang="pt-BR" dirty="0"/>
              <a:t>Tecnologia da Informação ISA CTEEP 20-21</a:t>
            </a:r>
          </a:p>
        </p:txBody>
      </p:sp>
    </p:spTree>
    <p:extLst>
      <p:ext uri="{BB962C8B-B14F-4D97-AF65-F5344CB8AC3E}">
        <p14:creationId xmlns:p14="http://schemas.microsoft.com/office/powerpoint/2010/main" val="264349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0">
            <a:extLst>
              <a:ext uri="{FF2B5EF4-FFF2-40B4-BE49-F238E27FC236}">
                <a16:creationId xmlns:a16="http://schemas.microsoft.com/office/drawing/2014/main" id="{C9C8B385-D7EA-2C44-B3EE-C2265544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37" y="0"/>
            <a:ext cx="2887569" cy="2380223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F7FC9ECE-BD95-E548-A085-32C73D4C3410}"/>
              </a:ext>
            </a:extLst>
          </p:cNvPr>
          <p:cNvSpPr/>
          <p:nvPr/>
        </p:nvSpPr>
        <p:spPr>
          <a:xfrm>
            <a:off x="2420795" y="1246559"/>
            <a:ext cx="93225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rgbClr val="211E6E"/>
                </a:solidFill>
                <a:latin typeface="Tahoma"/>
              </a:rPr>
              <a:t>Impactar a cultura da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organização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por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meio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de programas que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buscam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b="1" dirty="0">
                <a:solidFill>
                  <a:srgbClr val="211E6E"/>
                </a:solidFill>
                <a:latin typeface="Tahoma"/>
              </a:rPr>
              <a:t>centrar o protagonismo nos colaboradores</a:t>
            </a:r>
          </a:p>
        </p:txBody>
      </p:sp>
      <p:sp>
        <p:nvSpPr>
          <p:cNvPr id="38" name="Título 3">
            <a:extLst>
              <a:ext uri="{FF2B5EF4-FFF2-40B4-BE49-F238E27FC236}">
                <a16:creationId xmlns:a16="http://schemas.microsoft.com/office/drawing/2014/main" id="{044256B2-B481-AB42-8EB6-8DEB9CA3A2AC}"/>
              </a:ext>
            </a:extLst>
          </p:cNvPr>
          <p:cNvSpPr txBox="1">
            <a:spLocks/>
          </p:cNvSpPr>
          <p:nvPr/>
        </p:nvSpPr>
        <p:spPr>
          <a:xfrm>
            <a:off x="2433022" y="486729"/>
            <a:ext cx="6205714" cy="703385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/>
              <a:t>Transformação</a:t>
            </a:r>
            <a:r>
              <a:rPr lang="es-CO" dirty="0"/>
              <a:t> Cultural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BFA2A08-5E3D-C245-8A01-AB57B09D74CE}"/>
              </a:ext>
            </a:extLst>
          </p:cNvPr>
          <p:cNvSpPr txBox="1"/>
          <p:nvPr/>
        </p:nvSpPr>
        <p:spPr>
          <a:xfrm>
            <a:off x="212651" y="2197894"/>
            <a:ext cx="1175606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Agentes da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Mudança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– Nova sede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+ 15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Webinars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envolvendo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trabalho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remoto,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comportamento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digital 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ferramentas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colaboração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Mês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da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transformação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digital –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divulgação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conteúdo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,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webinars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capacitações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Comitê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Transformação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Digital “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não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hierárquico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Mentoria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inversa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Processo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Gestão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Demanda</a:t>
            </a:r>
          </a:p>
          <a:p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Estruturação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Criação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Key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Users</a:t>
            </a: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Criação do “chapéu” BP em 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Capacitação formal externa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11E6E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dirty="0">
              <a:solidFill>
                <a:srgbClr val="211E6E"/>
              </a:solidFill>
              <a:latin typeface="Tahoma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F80C1D-91EF-9A4C-A992-28018E3ED5FF}"/>
              </a:ext>
            </a:extLst>
          </p:cNvPr>
          <p:cNvCxnSpPr>
            <a:cxnSpLocks/>
          </p:cNvCxnSpPr>
          <p:nvPr/>
        </p:nvCxnSpPr>
        <p:spPr>
          <a:xfrm>
            <a:off x="2529838" y="1900614"/>
            <a:ext cx="9213524" cy="4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D867154-F840-457E-A0D8-942B89102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157362"/>
              </p:ext>
            </p:extLst>
          </p:nvPr>
        </p:nvGraphicFramePr>
        <p:xfrm>
          <a:off x="7910690" y="3697968"/>
          <a:ext cx="2562380" cy="253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97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adroTexto 41">
            <a:extLst>
              <a:ext uri="{FF2B5EF4-FFF2-40B4-BE49-F238E27FC236}">
                <a16:creationId xmlns:a16="http://schemas.microsoft.com/office/drawing/2014/main" id="{4BFA2A08-5E3D-C245-8A01-AB57B09D74CE}"/>
              </a:ext>
            </a:extLst>
          </p:cNvPr>
          <p:cNvSpPr txBox="1"/>
          <p:nvPr/>
        </p:nvSpPr>
        <p:spPr>
          <a:xfrm>
            <a:off x="161983" y="2064130"/>
            <a:ext cx="11868034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Nova sede 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Mobilidade</a:t>
            </a: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Salas de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reunião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com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recursos de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comunicação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videoconferência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Teams</a:t>
            </a:r>
            <a:endParaRPr lang="es-CO" dirty="0">
              <a:solidFill>
                <a:srgbClr val="211E6E"/>
              </a:solidFill>
              <a:latin typeface="Tahoma"/>
              <a:ea typeface="Tahoma"/>
              <a:cs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Eliminação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locais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fixos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para o colaborador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trabalhar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telefone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fixo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no computador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Desktop x Laptop –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Eliminação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da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obsolescência</a:t>
            </a:r>
            <a:endParaRPr lang="es-CO" dirty="0">
              <a:solidFill>
                <a:srgbClr val="211E6E"/>
              </a:solidFill>
              <a:latin typeface="Tahoma"/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Docusign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para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aprovação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eletrônica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documentos</a:t>
            </a:r>
          </a:p>
          <a:p>
            <a:endParaRPr lang="es-CO" dirty="0">
              <a:solidFill>
                <a:srgbClr val="211E6E"/>
              </a:solidFill>
              <a:latin typeface="Tahoma"/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Programa de eficiência operacional para as atividades de</a:t>
            </a: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</a:t>
            </a:r>
            <a:r>
              <a:rPr lang="pt-BR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Backoffice</a:t>
            </a: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desenvolvido com consultoria externa considerando: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Tecnologias digitais </a:t>
            </a: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como alavanca de captura de valor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Definição mais ampla de eficiência</a:t>
            </a: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, podendo incluir medidas de custo, qualidade, segurança, flexibilidade, </a:t>
            </a:r>
            <a:r>
              <a:rPr lang="pt-BR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etc</a:t>
            </a:r>
            <a:endParaRPr lang="pt-BR" dirty="0">
              <a:solidFill>
                <a:srgbClr val="211E6E"/>
              </a:solidFill>
              <a:latin typeface="Tahoma"/>
              <a:ea typeface="Tahoma"/>
              <a:cs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O que é novo para a ISA CTEEP e conhecido pelo mercado.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211E6E"/>
              </a:solidFill>
              <a:latin typeface="Tahoma"/>
              <a:ea typeface="Tahoma"/>
              <a:cs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Ganhos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 de eficiencia (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RPAs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, CSC e </a:t>
            </a:r>
            <a:r>
              <a:rPr lang="es-CO" dirty="0" err="1">
                <a:solidFill>
                  <a:srgbClr val="211E6E"/>
                </a:solidFill>
                <a:latin typeface="Tahoma"/>
                <a:ea typeface="Tahoma"/>
                <a:cs typeface="Tahoma"/>
              </a:rPr>
              <a:t>outros</a:t>
            </a:r>
            <a:r>
              <a:rPr lang="es-CO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510 horas de trabalho ganhas em projetos implantados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  <a:ea typeface="Tahoma"/>
                <a:cs typeface="Tahoma"/>
              </a:rPr>
              <a:t>Previsão de ganho adicional de 1162 horas de trabalho em projetos mapeados a serem implantados até o final do ano.</a:t>
            </a:r>
          </a:p>
          <a:p>
            <a:endParaRPr lang="pt-BR" sz="1400" dirty="0">
              <a:solidFill>
                <a:srgbClr val="211E6E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1DC2C8-8EC3-F348-A31B-85D758B8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E38E2-3800-D242-8BE4-CBD46CB080C4}" type="slidenum">
              <a:rPr lang="es-ES_tradnl" smtClean="0"/>
              <a:t>11</a:t>
            </a:fld>
            <a:endParaRPr lang="es-ES_tradnl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7FC9ECE-BD95-E548-A085-32C73D4C3410}"/>
              </a:ext>
            </a:extLst>
          </p:cNvPr>
          <p:cNvSpPr/>
          <p:nvPr/>
        </p:nvSpPr>
        <p:spPr>
          <a:xfrm>
            <a:off x="2500257" y="1328749"/>
            <a:ext cx="9529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err="1">
                <a:solidFill>
                  <a:srgbClr val="211E6E"/>
                </a:solidFill>
                <a:latin typeface="Tahoma"/>
              </a:rPr>
              <a:t>Avançar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para facilitar a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interação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entre as equipes de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trabalho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,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sem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restrição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de tempo e lugar,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com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processos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simples,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ágeis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e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adaptáveis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.</a:t>
            </a:r>
          </a:p>
        </p:txBody>
      </p:sp>
      <p:sp>
        <p:nvSpPr>
          <p:cNvPr id="38" name="Título 3">
            <a:extLst>
              <a:ext uri="{FF2B5EF4-FFF2-40B4-BE49-F238E27FC236}">
                <a16:creationId xmlns:a16="http://schemas.microsoft.com/office/drawing/2014/main" id="{044256B2-B481-AB42-8EB6-8DEB9CA3A2AC}"/>
              </a:ext>
            </a:extLst>
          </p:cNvPr>
          <p:cNvSpPr txBox="1">
            <a:spLocks/>
          </p:cNvSpPr>
          <p:nvPr/>
        </p:nvSpPr>
        <p:spPr>
          <a:xfrm>
            <a:off x="2500258" y="613869"/>
            <a:ext cx="6205714" cy="703385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/>
              <a:t>Trabalho</a:t>
            </a:r>
            <a:r>
              <a:rPr lang="es-CO" dirty="0"/>
              <a:t> do Futuro Presente</a:t>
            </a: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9706D176-FD2E-AE43-A958-8214D51C0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51203"/>
            <a:ext cx="2497133" cy="2443349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6A30E5F-FC3D-6A4D-8220-4ED000E1052E}"/>
              </a:ext>
            </a:extLst>
          </p:cNvPr>
          <p:cNvCxnSpPr>
            <a:cxnSpLocks/>
          </p:cNvCxnSpPr>
          <p:nvPr/>
        </p:nvCxnSpPr>
        <p:spPr>
          <a:xfrm>
            <a:off x="2529838" y="2001341"/>
            <a:ext cx="94211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EBF069CF-0A4B-4D98-8AA4-23CC12F28071}"/>
              </a:ext>
            </a:extLst>
          </p:cNvPr>
          <p:cNvSpPr/>
          <p:nvPr/>
        </p:nvSpPr>
        <p:spPr>
          <a:xfrm>
            <a:off x="4746661" y="613869"/>
            <a:ext cx="852755" cy="99811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EAC69DD-620A-4B89-ABBE-BF34E0A6AA2E}"/>
              </a:ext>
            </a:extLst>
          </p:cNvPr>
          <p:cNvSpPr/>
          <p:nvPr/>
        </p:nvSpPr>
        <p:spPr>
          <a:xfrm>
            <a:off x="10033792" y="5529251"/>
            <a:ext cx="2013598" cy="5544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78455AD-6704-4AD0-9092-E7D78CCFE6D7}"/>
              </a:ext>
            </a:extLst>
          </p:cNvPr>
          <p:cNvGrpSpPr/>
          <p:nvPr/>
        </p:nvGrpSpPr>
        <p:grpSpPr>
          <a:xfrm>
            <a:off x="10205327" y="5246489"/>
            <a:ext cx="1480556" cy="607482"/>
            <a:chOff x="171535" y="57172"/>
            <a:chExt cx="2401493" cy="649440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4A34879-40F0-46E7-A532-092B59A22773}"/>
                </a:ext>
              </a:extLst>
            </p:cNvPr>
            <p:cNvSpPr/>
            <p:nvPr/>
          </p:nvSpPr>
          <p:spPr>
            <a:xfrm>
              <a:off x="171535" y="57172"/>
              <a:ext cx="2401493" cy="6494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tângulo: Cantos Arredondados 5">
              <a:extLst>
                <a:ext uri="{FF2B5EF4-FFF2-40B4-BE49-F238E27FC236}">
                  <a16:creationId xmlns:a16="http://schemas.microsoft.com/office/drawing/2014/main" id="{B8A58A81-C83C-482A-9362-E5EFF9CFBB6D}"/>
                </a:ext>
              </a:extLst>
            </p:cNvPr>
            <p:cNvSpPr txBox="1"/>
            <p:nvPr/>
          </p:nvSpPr>
          <p:spPr>
            <a:xfrm>
              <a:off x="203239" y="88875"/>
              <a:ext cx="2338087" cy="5860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0771" tIns="0" rIns="90771" bIns="0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kern="1200" dirty="0"/>
                <a:t>Portfólio de Oportunidades</a:t>
              </a:r>
            </a:p>
          </p:txBody>
        </p: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577F49-540A-4714-82DC-182D45266FEC}"/>
              </a:ext>
            </a:extLst>
          </p:cNvPr>
          <p:cNvSpPr/>
          <p:nvPr/>
        </p:nvSpPr>
        <p:spPr>
          <a:xfrm>
            <a:off x="10016419" y="2733318"/>
            <a:ext cx="2013598" cy="5544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D7477BE-AA87-4198-9EE6-52664C340DCF}"/>
              </a:ext>
            </a:extLst>
          </p:cNvPr>
          <p:cNvGrpSpPr/>
          <p:nvPr/>
        </p:nvGrpSpPr>
        <p:grpSpPr>
          <a:xfrm>
            <a:off x="10187954" y="2450556"/>
            <a:ext cx="1480556" cy="607482"/>
            <a:chOff x="171535" y="57172"/>
            <a:chExt cx="2401493" cy="649440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54D7CF08-3EFA-4D06-B3BB-4EBB4DAD62F7}"/>
                </a:ext>
              </a:extLst>
            </p:cNvPr>
            <p:cNvSpPr/>
            <p:nvPr/>
          </p:nvSpPr>
          <p:spPr>
            <a:xfrm>
              <a:off x="171535" y="57172"/>
              <a:ext cx="2401493" cy="6494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tângulo: Cantos Arredondados 5">
              <a:extLst>
                <a:ext uri="{FF2B5EF4-FFF2-40B4-BE49-F238E27FC236}">
                  <a16:creationId xmlns:a16="http://schemas.microsoft.com/office/drawing/2014/main" id="{E5ED1AAF-8BED-4B14-A1EC-F465099C48CD}"/>
                </a:ext>
              </a:extLst>
            </p:cNvPr>
            <p:cNvSpPr txBox="1"/>
            <p:nvPr/>
          </p:nvSpPr>
          <p:spPr>
            <a:xfrm>
              <a:off x="203239" y="88875"/>
              <a:ext cx="2338087" cy="5860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0771" tIns="0" rIns="90771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kern="1200" dirty="0"/>
                <a:t>+ 80 vezes uso do </a:t>
              </a:r>
              <a:r>
                <a:rPr lang="pt-BR" sz="1400" kern="1200" dirty="0" err="1"/>
                <a:t>Teams</a:t>
              </a:r>
              <a:endParaRPr lang="pt-B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29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1DC2C8-8EC3-F348-A31B-85D758B8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E38E2-3800-D242-8BE4-CBD46CB080C4}" type="slidenum">
              <a:rPr lang="es-ES_tradnl" smtClean="0"/>
              <a:t>12</a:t>
            </a:fld>
            <a:endParaRPr lang="es-ES_tradnl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7FC9ECE-BD95-E548-A085-32C73D4C3410}"/>
              </a:ext>
            </a:extLst>
          </p:cNvPr>
          <p:cNvSpPr/>
          <p:nvPr/>
        </p:nvSpPr>
        <p:spPr>
          <a:xfrm>
            <a:off x="2118391" y="1199561"/>
            <a:ext cx="9758535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r>
              <a:rPr lang="es-CO" sz="1600" dirty="0" err="1">
                <a:solidFill>
                  <a:srgbClr val="211E6E"/>
                </a:solidFill>
                <a:latin typeface="Tahoma"/>
              </a:rPr>
              <a:t>Melhorar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o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desempenho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dos negocios e tomar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decisões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baseada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em dados.</a:t>
            </a:r>
          </a:p>
        </p:txBody>
      </p:sp>
      <p:sp>
        <p:nvSpPr>
          <p:cNvPr id="38" name="Título 3">
            <a:extLst>
              <a:ext uri="{FF2B5EF4-FFF2-40B4-BE49-F238E27FC236}">
                <a16:creationId xmlns:a16="http://schemas.microsoft.com/office/drawing/2014/main" id="{044256B2-B481-AB42-8EB6-8DEB9CA3A2AC}"/>
              </a:ext>
            </a:extLst>
          </p:cNvPr>
          <p:cNvSpPr txBox="1">
            <a:spLocks/>
          </p:cNvSpPr>
          <p:nvPr/>
        </p:nvSpPr>
        <p:spPr>
          <a:xfrm>
            <a:off x="2229926" y="526125"/>
            <a:ext cx="7132323" cy="703385"/>
          </a:xfrm>
          <a:prstGeom prst="rect">
            <a:avLst/>
          </a:prstGeom>
        </p:spPr>
        <p:txBody>
          <a:bodyPr vert="horz" lIns="0" tIns="0" rIns="0" bIns="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Analítica </a:t>
            </a:r>
            <a:r>
              <a:rPr lang="es-CO" dirty="0" err="1"/>
              <a:t>Avançada</a:t>
            </a:r>
            <a:r>
              <a:rPr lang="es-CO" dirty="0"/>
              <a:t> e </a:t>
            </a:r>
            <a:r>
              <a:rPr lang="es-CO" dirty="0" err="1"/>
              <a:t>Inteligência</a:t>
            </a:r>
            <a:r>
              <a:rPr lang="es-CO" dirty="0"/>
              <a:t> Artificial.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BFA2A08-5E3D-C245-8A01-AB57B09D74CE}"/>
              </a:ext>
            </a:extLst>
          </p:cNvPr>
          <p:cNvSpPr txBox="1"/>
          <p:nvPr/>
        </p:nvSpPr>
        <p:spPr>
          <a:xfrm>
            <a:off x="468165" y="2298352"/>
            <a:ext cx="115618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+100 </a:t>
            </a:r>
            <a:r>
              <a:rPr lang="es-CO" i="1" dirty="0" err="1">
                <a:solidFill>
                  <a:srgbClr val="211E6E"/>
                </a:solidFill>
                <a:latin typeface="Tahoma"/>
              </a:rPr>
              <a:t>dashboards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usando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PowerBI</a:t>
            </a: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Definição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Arquitetura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– </a:t>
            </a:r>
            <a:r>
              <a:rPr lang="es-CO" i="1" dirty="0" err="1">
                <a:solidFill>
                  <a:srgbClr val="211E6E"/>
                </a:solidFill>
                <a:latin typeface="Tahoma"/>
              </a:rPr>
              <a:t>Datalake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, Analítica entre otros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Capacitação óptica da rede de Telecom</a:t>
            </a: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6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projetos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concluídos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ou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em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andamento</a:t>
            </a: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Analítica em Transformadores para mudança de posição de comutadores sob carga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Modelos preditivos para manutenção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Projeto </a:t>
            </a:r>
            <a:r>
              <a:rPr lang="pt-BR" i="1" dirty="0">
                <a:solidFill>
                  <a:srgbClr val="211E6E"/>
                </a:solidFill>
                <a:latin typeface="Tahoma"/>
              </a:rPr>
              <a:t>Master </a:t>
            </a:r>
            <a:r>
              <a:rPr lang="pt-BR" i="1" dirty="0" err="1">
                <a:solidFill>
                  <a:srgbClr val="211E6E"/>
                </a:solidFill>
                <a:latin typeface="Tahoma"/>
              </a:rPr>
              <a:t>Plan</a:t>
            </a:r>
            <a:r>
              <a:rPr lang="pt-BR" i="1" dirty="0">
                <a:solidFill>
                  <a:srgbClr val="211E6E"/>
                </a:solidFill>
                <a:latin typeface="Tahoma"/>
              </a:rPr>
              <a:t> </a:t>
            </a:r>
            <a:r>
              <a:rPr lang="pt-BR" dirty="0">
                <a:solidFill>
                  <a:srgbClr val="211E6E"/>
                </a:solidFill>
                <a:latin typeface="Tahoma"/>
              </a:rPr>
              <a:t>em parceria com a SIEMENS – análise de condição de transformadores (Prova de Conceito em conjunto com Siemens).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Modelo analítico para seleção de rota ótima. Projeto de Acionamento de Equipe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Pesquisa &amp; Desenvolvimento - Inspeção de linhas via drone - análise das imagens a partir de aprendizado de máquina (</a:t>
            </a:r>
            <a:r>
              <a:rPr lang="pt-BR" i="1" dirty="0" err="1">
                <a:solidFill>
                  <a:srgbClr val="211E6E"/>
                </a:solidFill>
                <a:latin typeface="Tahoma"/>
              </a:rPr>
              <a:t>machine</a:t>
            </a:r>
            <a:r>
              <a:rPr lang="pt-BR" i="1" dirty="0">
                <a:solidFill>
                  <a:srgbClr val="211E6E"/>
                </a:solidFill>
                <a:latin typeface="Tahoma"/>
              </a:rPr>
              <a:t> </a:t>
            </a:r>
            <a:r>
              <a:rPr lang="pt-BR" i="1" dirty="0" err="1">
                <a:solidFill>
                  <a:srgbClr val="211E6E"/>
                </a:solidFill>
                <a:latin typeface="Tahoma"/>
              </a:rPr>
              <a:t>learning</a:t>
            </a:r>
            <a:r>
              <a:rPr lang="pt-BR" dirty="0">
                <a:solidFill>
                  <a:srgbClr val="211E6E"/>
                </a:solidFill>
                <a:latin typeface="Tahom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1E6E"/>
                </a:solidFill>
                <a:latin typeface="Tahoma"/>
              </a:rPr>
              <a:t>Conexão SAP x Power BI - Analítica de manutenção</a:t>
            </a:r>
            <a:endParaRPr lang="es-CO" dirty="0">
              <a:solidFill>
                <a:srgbClr val="211E6E"/>
              </a:solidFill>
              <a:latin typeface="Tahoma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803F136-24A9-8D4C-8A4D-F929F9908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3" y="95752"/>
            <a:ext cx="2227606" cy="2186098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5AF2AB9-2D8D-3B45-AB18-367465CF5E40}"/>
              </a:ext>
            </a:extLst>
          </p:cNvPr>
          <p:cNvCxnSpPr>
            <a:cxnSpLocks/>
          </p:cNvCxnSpPr>
          <p:nvPr/>
        </p:nvCxnSpPr>
        <p:spPr>
          <a:xfrm>
            <a:off x="2229925" y="1907447"/>
            <a:ext cx="8506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06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1DC2C8-8EC3-F348-A31B-85D758B8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E38E2-3800-D242-8BE4-CBD46CB080C4}" type="slidenum">
              <a:rPr lang="es-ES_tradnl" smtClean="0"/>
              <a:t>13</a:t>
            </a:fld>
            <a:endParaRPr lang="es-ES_tradnl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7FC9ECE-BD95-E548-A085-32C73D4C3410}"/>
              </a:ext>
            </a:extLst>
          </p:cNvPr>
          <p:cNvSpPr/>
          <p:nvPr/>
        </p:nvSpPr>
        <p:spPr>
          <a:xfrm>
            <a:off x="1919645" y="965055"/>
            <a:ext cx="9453849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endParaRPr lang="es-CO" sz="1600" dirty="0">
              <a:solidFill>
                <a:srgbClr val="211E6E"/>
              </a:solidFill>
              <a:latin typeface="Tahoma"/>
            </a:endParaRPr>
          </a:p>
          <a:p>
            <a:pPr algn="just"/>
            <a:r>
              <a:rPr lang="es-CO" sz="1600" dirty="0">
                <a:solidFill>
                  <a:srgbClr val="211E6E"/>
                </a:solidFill>
                <a:latin typeface="Tahoma"/>
              </a:rPr>
              <a:t>Garantir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uma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infraestructura tecnológica segura e resiliente para a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operação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nossos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negócios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.</a:t>
            </a:r>
          </a:p>
        </p:txBody>
      </p:sp>
      <p:sp>
        <p:nvSpPr>
          <p:cNvPr id="38" name="Título 3">
            <a:extLst>
              <a:ext uri="{FF2B5EF4-FFF2-40B4-BE49-F238E27FC236}">
                <a16:creationId xmlns:a16="http://schemas.microsoft.com/office/drawing/2014/main" id="{044256B2-B481-AB42-8EB6-8DEB9CA3A2AC}"/>
              </a:ext>
            </a:extLst>
          </p:cNvPr>
          <p:cNvSpPr txBox="1">
            <a:spLocks/>
          </p:cNvSpPr>
          <p:nvPr/>
        </p:nvSpPr>
        <p:spPr>
          <a:xfrm>
            <a:off x="2034718" y="526125"/>
            <a:ext cx="6205714" cy="703385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/>
              <a:t>Cybersecurity</a:t>
            </a:r>
            <a:r>
              <a:rPr lang="es-CO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DD90D17-C2C2-EE40-B765-0F80A54A8580}"/>
              </a:ext>
            </a:extLst>
          </p:cNvPr>
          <p:cNvSpPr txBox="1"/>
          <p:nvPr/>
        </p:nvSpPr>
        <p:spPr>
          <a:xfrm>
            <a:off x="789433" y="2472101"/>
            <a:ext cx="9453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1" dirty="0" err="1">
                <a:solidFill>
                  <a:srgbClr val="211E6E"/>
                </a:solidFill>
                <a:latin typeface="Tahoma"/>
              </a:rPr>
              <a:t>Assessment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segurança</a:t>
            </a:r>
            <a:endParaRPr lang="es-CO" dirty="0">
              <a:solidFill>
                <a:srgbClr val="211E6E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Aquisição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instalação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equipamentos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borda (</a:t>
            </a:r>
            <a:r>
              <a:rPr lang="es-CO" i="1" dirty="0">
                <a:solidFill>
                  <a:srgbClr val="211E6E"/>
                </a:solidFill>
                <a:latin typeface="Tahoma"/>
              </a:rPr>
              <a:t>firewalls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etc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Teste de </a:t>
            </a:r>
            <a:r>
              <a:rPr lang="es-CO" i="1" dirty="0">
                <a:solidFill>
                  <a:srgbClr val="211E6E"/>
                </a:solidFill>
                <a:latin typeface="Tahoma"/>
              </a:rPr>
              <a:t>phishing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Implentação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do alerta de e-mail externo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i="1" dirty="0" err="1">
                <a:solidFill>
                  <a:srgbClr val="211E6E"/>
                </a:solidFill>
                <a:latin typeface="Tahoma"/>
              </a:rPr>
              <a:t>Roadmap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20-21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incluindo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Implementação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autenticação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2 camadas (2FA)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Office ATP (</a:t>
            </a:r>
            <a:r>
              <a:rPr lang="es-CO" i="1" dirty="0" err="1">
                <a:solidFill>
                  <a:srgbClr val="211E6E"/>
                </a:solidFill>
                <a:latin typeface="Tahoma"/>
              </a:rPr>
              <a:t>Advanced</a:t>
            </a:r>
            <a:r>
              <a:rPr lang="es-CO" i="1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i="1" dirty="0" err="1">
                <a:solidFill>
                  <a:srgbClr val="211E6E"/>
                </a:solidFill>
                <a:latin typeface="Tahoma"/>
              </a:rPr>
              <a:t>Threat</a:t>
            </a:r>
            <a:r>
              <a:rPr lang="es-CO" i="1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i="1" dirty="0" err="1">
                <a:solidFill>
                  <a:srgbClr val="211E6E"/>
                </a:solidFill>
                <a:latin typeface="Tahoma"/>
              </a:rPr>
              <a:t>Protection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SOC (</a:t>
            </a:r>
            <a:r>
              <a:rPr lang="es-CO" i="1" dirty="0">
                <a:solidFill>
                  <a:srgbClr val="211E6E"/>
                </a:solidFill>
                <a:latin typeface="Tahoma"/>
              </a:rPr>
              <a:t>Security </a:t>
            </a:r>
            <a:r>
              <a:rPr lang="es-CO" i="1" dirty="0" err="1">
                <a:solidFill>
                  <a:srgbClr val="211E6E"/>
                </a:solidFill>
                <a:latin typeface="Tahoma"/>
              </a:rPr>
              <a:t>Operations</a:t>
            </a:r>
            <a:r>
              <a:rPr lang="es-CO" i="1" dirty="0">
                <a:solidFill>
                  <a:srgbClr val="211E6E"/>
                </a:solidFill>
                <a:latin typeface="Tahoma"/>
              </a:rPr>
              <a:t> Center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) para ambiente operativo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211E6E"/>
                </a:solidFill>
                <a:latin typeface="Tahoma"/>
              </a:rPr>
              <a:t>MDM (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Gestão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Dispositivos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Móveis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211E6E"/>
                </a:solidFill>
                <a:latin typeface="Tahoma"/>
              </a:rPr>
              <a:t>Treinamento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anual de colaboradores</a:t>
            </a:r>
          </a:p>
          <a:p>
            <a:endParaRPr lang="es-CO" sz="2000" dirty="0">
              <a:solidFill>
                <a:srgbClr val="211E6E"/>
              </a:solidFill>
              <a:latin typeface="Tahoma"/>
            </a:endParaRPr>
          </a:p>
        </p:txBody>
      </p:sp>
      <p:pic>
        <p:nvPicPr>
          <p:cNvPr id="2" name="Imagen 14">
            <a:extLst>
              <a:ext uri="{FF2B5EF4-FFF2-40B4-BE49-F238E27FC236}">
                <a16:creationId xmlns:a16="http://schemas.microsoft.com/office/drawing/2014/main" id="{661E7DEC-AD42-46B5-BDEE-769053974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18561" r="28554" b="22144"/>
          <a:stretch/>
        </p:blipFill>
        <p:spPr>
          <a:xfrm>
            <a:off x="213729" y="221319"/>
            <a:ext cx="1737254" cy="1860645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C14E5C8-110B-4DED-B6ED-0C6D6D6C1B61}"/>
              </a:ext>
            </a:extLst>
          </p:cNvPr>
          <p:cNvGrpSpPr/>
          <p:nvPr/>
        </p:nvGrpSpPr>
        <p:grpSpPr>
          <a:xfrm>
            <a:off x="8517276" y="1949465"/>
            <a:ext cx="3339102" cy="4389690"/>
            <a:chOff x="4228539" y="1057730"/>
            <a:chExt cx="4002980" cy="578726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E08CD73-C21D-4301-A1A5-A19F2128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8539" y="1914210"/>
              <a:ext cx="4002980" cy="4930784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41D06913-7BD8-418A-8EE0-2262699F8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8539" y="1057730"/>
              <a:ext cx="4002980" cy="85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24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1DC2C8-8EC3-F348-A31B-85D758B89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E38E2-3800-D242-8BE4-CBD46CB080C4}" type="slidenum">
              <a:rPr lang="es-ES_tradnl" smtClean="0"/>
              <a:t>14</a:t>
            </a:fld>
            <a:endParaRPr lang="es-ES_tradnl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7FC9ECE-BD95-E548-A085-32C73D4C3410}"/>
              </a:ext>
            </a:extLst>
          </p:cNvPr>
          <p:cNvSpPr/>
          <p:nvPr/>
        </p:nvSpPr>
        <p:spPr>
          <a:xfrm>
            <a:off x="1919645" y="965055"/>
            <a:ext cx="9453849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endParaRPr lang="es-CO" sz="1600" dirty="0">
              <a:solidFill>
                <a:srgbClr val="211E6E"/>
              </a:solidFill>
              <a:latin typeface="Tahoma"/>
            </a:endParaRPr>
          </a:p>
          <a:p>
            <a:pPr algn="just"/>
            <a:endParaRPr lang="es-CO" sz="1600" dirty="0">
              <a:solidFill>
                <a:srgbClr val="211E6E"/>
              </a:solidFill>
              <a:latin typeface="Tahoma"/>
            </a:endParaRPr>
          </a:p>
        </p:txBody>
      </p:sp>
      <p:sp>
        <p:nvSpPr>
          <p:cNvPr id="38" name="Título 3">
            <a:extLst>
              <a:ext uri="{FF2B5EF4-FFF2-40B4-BE49-F238E27FC236}">
                <a16:creationId xmlns:a16="http://schemas.microsoft.com/office/drawing/2014/main" id="{044256B2-B481-AB42-8EB6-8DEB9CA3A2AC}"/>
              </a:ext>
            </a:extLst>
          </p:cNvPr>
          <p:cNvSpPr txBox="1">
            <a:spLocks/>
          </p:cNvSpPr>
          <p:nvPr/>
        </p:nvSpPr>
        <p:spPr>
          <a:xfrm>
            <a:off x="2034718" y="378440"/>
            <a:ext cx="6205714" cy="703385"/>
          </a:xfrm>
          <a:prstGeom prst="rect">
            <a:avLst/>
          </a:prstGeom>
        </p:spPr>
        <p:txBody>
          <a:bodyPr vert="horz" lIns="0" tIns="0" rIns="0" bIns="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err="1"/>
              <a:t>Ecossistema</a:t>
            </a:r>
            <a:r>
              <a:rPr lang="es-CO" dirty="0"/>
              <a:t> de Aliados </a:t>
            </a:r>
            <a:r>
              <a:rPr lang="es-CO" dirty="0" err="1"/>
              <a:t>Digitais</a:t>
            </a:r>
            <a:r>
              <a:rPr lang="es-CO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DD90D17-C2C2-EE40-B765-0F80A54A8580}"/>
              </a:ext>
            </a:extLst>
          </p:cNvPr>
          <p:cNvSpPr txBox="1"/>
          <p:nvPr/>
        </p:nvSpPr>
        <p:spPr>
          <a:xfrm>
            <a:off x="285964" y="1762298"/>
            <a:ext cx="119060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rgbClr val="211E6E"/>
                </a:solidFill>
                <a:latin typeface="Tahoma"/>
              </a:rPr>
              <a:t>Apoiados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em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um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ecossistema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aliados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digitais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alcançamos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rápida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implementação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de 147 </a:t>
            </a:r>
            <a:r>
              <a:rPr lang="es-CO" dirty="0" err="1">
                <a:solidFill>
                  <a:srgbClr val="211E6E"/>
                </a:solidFill>
                <a:latin typeface="Tahoma"/>
              </a:rPr>
              <a:t>projetos</a:t>
            </a:r>
            <a:r>
              <a:rPr lang="es-CO" dirty="0">
                <a:solidFill>
                  <a:srgbClr val="211E6E"/>
                </a:solidFill>
                <a:latin typeface="Tahoma"/>
              </a:rPr>
              <a:t> em 2020/2021.</a:t>
            </a:r>
          </a:p>
          <a:p>
            <a:r>
              <a:rPr lang="es-CO" sz="2000" dirty="0" err="1">
                <a:solidFill>
                  <a:srgbClr val="211E6E"/>
                </a:solidFill>
                <a:latin typeface="Tahoma"/>
              </a:rPr>
              <a:t>Principais</a:t>
            </a:r>
            <a:r>
              <a:rPr lang="es-CO" sz="20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2000" dirty="0" err="1">
                <a:solidFill>
                  <a:srgbClr val="211E6E"/>
                </a:solidFill>
                <a:latin typeface="Tahoma"/>
              </a:rPr>
              <a:t>parceiros</a:t>
            </a:r>
            <a:r>
              <a:rPr lang="es-CO" sz="2000" dirty="0">
                <a:solidFill>
                  <a:srgbClr val="211E6E"/>
                </a:solidFill>
                <a:latin typeface="Tahoma"/>
              </a:rPr>
              <a:t>: </a:t>
            </a:r>
            <a:r>
              <a:rPr lang="es-CO" sz="2000" dirty="0" err="1">
                <a:solidFill>
                  <a:srgbClr val="211E6E"/>
                </a:solidFill>
                <a:latin typeface="Tahoma"/>
              </a:rPr>
              <a:t>Unisys</a:t>
            </a:r>
            <a:r>
              <a:rPr lang="es-CO" sz="2000" dirty="0">
                <a:solidFill>
                  <a:srgbClr val="211E6E"/>
                </a:solidFill>
                <a:latin typeface="Tahoma"/>
              </a:rPr>
              <a:t>, SAP, Thomson Reuters, </a:t>
            </a:r>
            <a:r>
              <a:rPr lang="es-CO" sz="2000" dirty="0" err="1">
                <a:solidFill>
                  <a:srgbClr val="211E6E"/>
                </a:solidFill>
                <a:latin typeface="Tahoma"/>
              </a:rPr>
              <a:t>OsiSoft</a:t>
            </a:r>
            <a:r>
              <a:rPr lang="es-CO" sz="2000" dirty="0">
                <a:solidFill>
                  <a:srgbClr val="211E6E"/>
                </a:solidFill>
                <a:latin typeface="Tahoma"/>
              </a:rPr>
              <a:t>, Indra, DXC, HP, CEPEL, Siemens, </a:t>
            </a:r>
            <a:r>
              <a:rPr lang="es-CO" sz="2000" dirty="0" err="1">
                <a:solidFill>
                  <a:srgbClr val="211E6E"/>
                </a:solidFill>
                <a:latin typeface="Tahoma"/>
              </a:rPr>
              <a:t>Internexa</a:t>
            </a:r>
            <a:endParaRPr lang="es-CO" sz="2000" dirty="0">
              <a:solidFill>
                <a:srgbClr val="211E6E"/>
              </a:solidFill>
              <a:latin typeface="Tahoma"/>
            </a:endParaRPr>
          </a:p>
          <a:p>
            <a:r>
              <a:rPr lang="es-CO" sz="2000" dirty="0">
                <a:solidFill>
                  <a:srgbClr val="211E6E"/>
                </a:solidFill>
                <a:latin typeface="Tahoma"/>
              </a:rPr>
              <a:t>Investimento: R$ 15.6MM</a:t>
            </a:r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73C0302C-BE05-457E-9538-2FA90AE4F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 t="17486" r="23822" b="27432"/>
          <a:stretch/>
        </p:blipFill>
        <p:spPr>
          <a:xfrm>
            <a:off x="225762" y="114739"/>
            <a:ext cx="1693883" cy="1700631"/>
          </a:xfrm>
          <a:prstGeom prst="rect">
            <a:avLst/>
          </a:prstGeom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208280A-4FD7-472D-BD70-7FA546F81B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375966"/>
              </p:ext>
            </p:extLst>
          </p:nvPr>
        </p:nvGraphicFramePr>
        <p:xfrm>
          <a:off x="285964" y="2400146"/>
          <a:ext cx="11620072" cy="4950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ángulo 36">
            <a:extLst>
              <a:ext uri="{FF2B5EF4-FFF2-40B4-BE49-F238E27FC236}">
                <a16:creationId xmlns:a16="http://schemas.microsoft.com/office/drawing/2014/main" id="{8CA34559-FF5C-437B-9C1F-602773DBEBBC}"/>
              </a:ext>
            </a:extLst>
          </p:cNvPr>
          <p:cNvSpPr/>
          <p:nvPr/>
        </p:nvSpPr>
        <p:spPr>
          <a:xfrm>
            <a:off x="2034718" y="885135"/>
            <a:ext cx="9453849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endParaRPr lang="es-CO" sz="1600" dirty="0">
              <a:solidFill>
                <a:srgbClr val="211E6E"/>
              </a:solidFill>
              <a:latin typeface="Tahoma"/>
            </a:endParaRPr>
          </a:p>
          <a:p>
            <a:pPr algn="just"/>
            <a:r>
              <a:rPr lang="es-CO" sz="1600" dirty="0">
                <a:solidFill>
                  <a:srgbClr val="211E6E"/>
                </a:solidFill>
                <a:latin typeface="Tahoma"/>
              </a:rPr>
              <a:t>Em sinergia total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com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nó</a:t>
            </a:r>
            <a:r>
              <a:rPr lang="es-CO" sz="1600" dirty="0">
                <a:solidFill>
                  <a:srgbClr val="211E6E"/>
                </a:solidFill>
                <a:latin typeface="Tahoma"/>
              </a:rPr>
              <a:t> </a:t>
            </a:r>
            <a:r>
              <a:rPr lang="es-CO" sz="1600" dirty="0" err="1">
                <a:solidFill>
                  <a:srgbClr val="211E6E"/>
                </a:solidFill>
                <a:latin typeface="Tahoma"/>
              </a:rPr>
              <a:t>Latam</a:t>
            </a:r>
            <a:endParaRPr lang="es-CO" sz="1600" dirty="0">
              <a:solidFill>
                <a:srgbClr val="211E6E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91472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9BCA2-8AF0-4622-B713-26DBE0F3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14" y="1186549"/>
            <a:ext cx="5469782" cy="1665034"/>
          </a:xfrm>
        </p:spPr>
        <p:txBody>
          <a:bodyPr/>
          <a:lstStyle/>
          <a:p>
            <a:r>
              <a:rPr lang="pt-BR" sz="3000" dirty="0"/>
              <a:t>Quadro de demandas</a:t>
            </a:r>
          </a:p>
        </p:txBody>
      </p:sp>
    </p:spTree>
    <p:extLst>
      <p:ext uri="{BB962C8B-B14F-4D97-AF65-F5344CB8AC3E}">
        <p14:creationId xmlns:p14="http://schemas.microsoft.com/office/powerpoint/2010/main" val="221317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1AF00A5-B8EC-5E47-98FC-8B6700479CB3}"/>
              </a:ext>
            </a:extLst>
          </p:cNvPr>
          <p:cNvCxnSpPr>
            <a:cxnSpLocks/>
          </p:cNvCxnSpPr>
          <p:nvPr/>
        </p:nvCxnSpPr>
        <p:spPr>
          <a:xfrm flipV="1">
            <a:off x="1287493" y="1815253"/>
            <a:ext cx="9786907" cy="4565952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001143-B7D5-440D-A1CA-69FD71314D69}"/>
              </a:ext>
            </a:extLst>
          </p:cNvPr>
          <p:cNvSpPr/>
          <p:nvPr/>
        </p:nvSpPr>
        <p:spPr>
          <a:xfrm>
            <a:off x="1149769" y="1003673"/>
            <a:ext cx="10999492" cy="53996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1186B31-B0C3-2745-8842-36AB7A7E38A4}"/>
              </a:ext>
            </a:extLst>
          </p:cNvPr>
          <p:cNvSpPr txBox="1"/>
          <p:nvPr/>
        </p:nvSpPr>
        <p:spPr>
          <a:xfrm>
            <a:off x="1149769" y="6413133"/>
            <a:ext cx="10999492" cy="396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 err="1"/>
              <a:t>Projetos</a:t>
            </a:r>
            <a:r>
              <a:rPr lang="es-CO" dirty="0"/>
              <a:t> </a:t>
            </a:r>
            <a:r>
              <a:rPr lang="es-CO" dirty="0" err="1"/>
              <a:t>Estruturantes</a:t>
            </a:r>
            <a:endParaRPr lang="es-CO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2D63657-6233-44E7-940C-ED4131F4667E}"/>
              </a:ext>
            </a:extLst>
          </p:cNvPr>
          <p:cNvSpPr/>
          <p:nvPr/>
        </p:nvSpPr>
        <p:spPr>
          <a:xfrm>
            <a:off x="11006121" y="1016408"/>
            <a:ext cx="1147473" cy="83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Ti Sistemas</a:t>
            </a:r>
          </a:p>
        </p:txBody>
      </p:sp>
      <p:sp>
        <p:nvSpPr>
          <p:cNvPr id="145" name="Título 1">
            <a:extLst>
              <a:ext uri="{FF2B5EF4-FFF2-40B4-BE49-F238E27FC236}">
                <a16:creationId xmlns:a16="http://schemas.microsoft.com/office/drawing/2014/main" id="{791EBF87-D3CD-4615-B2F9-A541366E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88" y="258552"/>
            <a:ext cx="10142697" cy="255147"/>
          </a:xfrm>
        </p:spPr>
        <p:txBody>
          <a:bodyPr/>
          <a:lstStyle/>
          <a:p>
            <a:r>
              <a:rPr lang="pt-BR" dirty="0"/>
              <a:t>Projetos de Sistemas  – ISA CTEEP -2020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0A34C34F-F1E9-45A8-8C9B-0C0B8558BBCD}"/>
              </a:ext>
            </a:extLst>
          </p:cNvPr>
          <p:cNvSpPr/>
          <p:nvPr/>
        </p:nvSpPr>
        <p:spPr>
          <a:xfrm>
            <a:off x="2608320" y="582388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Correções  Estruturais  CSC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4AAE6D33-9AC5-4BB2-896D-90B5B3F5B375}"/>
              </a:ext>
            </a:extLst>
          </p:cNvPr>
          <p:cNvSpPr/>
          <p:nvPr/>
        </p:nvSpPr>
        <p:spPr>
          <a:xfrm>
            <a:off x="8109779" y="4607575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Avaliação de Fornecedores V2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6342599B-555A-4C07-9D44-BCD77E068275}"/>
              </a:ext>
            </a:extLst>
          </p:cNvPr>
          <p:cNvSpPr/>
          <p:nvPr/>
        </p:nvSpPr>
        <p:spPr>
          <a:xfrm>
            <a:off x="1222013" y="1651397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Automação da F110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0960DC3-6C3A-423C-841C-319B6A6EAA49}"/>
              </a:ext>
            </a:extLst>
          </p:cNvPr>
          <p:cNvSpPr/>
          <p:nvPr/>
        </p:nvSpPr>
        <p:spPr>
          <a:xfrm>
            <a:off x="3978331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Aplicativo móvel para Inventário</a:t>
            </a: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8A0A0980-A866-4F9D-8AFD-069E90B9683D}"/>
              </a:ext>
            </a:extLst>
          </p:cNvPr>
          <p:cNvSpPr/>
          <p:nvPr/>
        </p:nvSpPr>
        <p:spPr>
          <a:xfrm>
            <a:off x="9503745" y="4607575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Ciap</a:t>
            </a:r>
            <a:r>
              <a:rPr lang="pt-BR" sz="1067" dirty="0"/>
              <a:t> </a:t>
            </a:r>
            <a:r>
              <a:rPr lang="pt-BR" sz="1067" dirty="0" err="1"/>
              <a:t>Mastersaf</a:t>
            </a:r>
            <a:endParaRPr lang="pt-BR" sz="1067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5112827-C555-4E85-BB95-1226DE541D93}"/>
              </a:ext>
            </a:extLst>
          </p:cNvPr>
          <p:cNvSpPr/>
          <p:nvPr/>
        </p:nvSpPr>
        <p:spPr>
          <a:xfrm>
            <a:off x="9525117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Portal de Clientes &amp; Fornecedores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E2777A7-403A-4790-90E8-DDC5A0E1A082}"/>
              </a:ext>
            </a:extLst>
          </p:cNvPr>
          <p:cNvSpPr/>
          <p:nvPr/>
        </p:nvSpPr>
        <p:spPr>
          <a:xfrm>
            <a:off x="6749227" y="5823887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LGPD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DFD11ADE-13E1-4326-89EE-E70BAE301BDC}"/>
              </a:ext>
            </a:extLst>
          </p:cNvPr>
          <p:cNvSpPr/>
          <p:nvPr/>
        </p:nvSpPr>
        <p:spPr>
          <a:xfrm>
            <a:off x="2608320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Automação de NF de remessa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86EA53AF-3F7C-4D3C-8122-17FA9A6D5E0E}"/>
              </a:ext>
            </a:extLst>
          </p:cNvPr>
          <p:cNvSpPr/>
          <p:nvPr/>
        </p:nvSpPr>
        <p:spPr>
          <a:xfrm>
            <a:off x="2608320" y="2756867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Pt</a:t>
            </a:r>
            <a:r>
              <a:rPr lang="pt-BR" sz="1067" dirty="0"/>
              <a:t> Versão 2 (Confiabilidade)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F031E74D-A98E-4AE2-9B0C-1B6442741BD4}"/>
              </a:ext>
            </a:extLst>
          </p:cNvPr>
          <p:cNvSpPr/>
          <p:nvPr/>
        </p:nvSpPr>
        <p:spPr>
          <a:xfrm>
            <a:off x="1222013" y="2209043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Integração SIGO x SAP</a:t>
            </a:r>
          </a:p>
          <a:p>
            <a:pPr algn="ctr"/>
            <a:r>
              <a:rPr lang="pt-BR" sz="1067" dirty="0"/>
              <a:t>(Confiabilidade)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CA14658-9B07-4FC1-8086-B78727EED6A0}"/>
              </a:ext>
            </a:extLst>
          </p:cNvPr>
          <p:cNvSpPr/>
          <p:nvPr/>
        </p:nvSpPr>
        <p:spPr>
          <a:xfrm>
            <a:off x="3978331" y="2756867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SIGO (Confiabilidade)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68C8231-930F-4A3A-8B20-959C4695B150}"/>
              </a:ext>
            </a:extLst>
          </p:cNvPr>
          <p:cNvSpPr/>
          <p:nvPr/>
        </p:nvSpPr>
        <p:spPr>
          <a:xfrm>
            <a:off x="6749227" y="3983439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CATS Madeira &amp; Garanhuns 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F1E0629A-9C6B-4A36-B8DB-EC5602A4A582}"/>
              </a:ext>
            </a:extLst>
          </p:cNvPr>
          <p:cNvSpPr/>
          <p:nvPr/>
        </p:nvSpPr>
        <p:spPr>
          <a:xfrm>
            <a:off x="6749227" y="4607575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Gestão da Dívida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FAE2BB4-DF09-4B69-85D9-A15D93E2AF68}"/>
              </a:ext>
            </a:extLst>
          </p:cNvPr>
          <p:cNvSpPr/>
          <p:nvPr/>
        </p:nvSpPr>
        <p:spPr>
          <a:xfrm>
            <a:off x="3978331" y="3868911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Ponto via </a:t>
            </a:r>
            <a:r>
              <a:rPr lang="pt-BR" sz="1067" dirty="0" err="1"/>
              <a:t>disp</a:t>
            </a:r>
            <a:r>
              <a:rPr lang="pt-BR" sz="1067" dirty="0"/>
              <a:t>. Móveis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F21EBD6-058C-4DE7-8F62-08FD4A46490F}"/>
              </a:ext>
            </a:extLst>
          </p:cNvPr>
          <p:cNvSpPr/>
          <p:nvPr/>
        </p:nvSpPr>
        <p:spPr>
          <a:xfrm>
            <a:off x="5368449" y="582388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Integração RH x Contábil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70216E1-2EB1-474E-BF92-AEA8C35A2E2A}"/>
              </a:ext>
            </a:extLst>
          </p:cNvPr>
          <p:cNvSpPr/>
          <p:nvPr/>
        </p:nvSpPr>
        <p:spPr>
          <a:xfrm>
            <a:off x="3978331" y="582388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Relatórios de Provisão e Medias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96D4FE1-6878-433D-9C99-BBB1F9AE53F7}"/>
              </a:ext>
            </a:extLst>
          </p:cNvPr>
          <p:cNvSpPr/>
          <p:nvPr/>
        </p:nvSpPr>
        <p:spPr>
          <a:xfrm>
            <a:off x="2608320" y="4434024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Solicitação de Benefícios via Portal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FBC704E7-1CD2-49B0-9086-27EE42BF48F5}"/>
              </a:ext>
            </a:extLst>
          </p:cNvPr>
          <p:cNvSpPr/>
          <p:nvPr/>
        </p:nvSpPr>
        <p:spPr>
          <a:xfrm>
            <a:off x="8119237" y="3988835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Portal Engenharia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1AB2B853-EB68-4585-A21E-7841A87EDDFB}"/>
              </a:ext>
            </a:extLst>
          </p:cNvPr>
          <p:cNvSpPr/>
          <p:nvPr/>
        </p:nvSpPr>
        <p:spPr>
          <a:xfrm>
            <a:off x="8109779" y="5214380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Revisão de Perfis de Acesso x Matriz de Risco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FF93D7F-C495-4BA5-89F9-B539EEC6023F}"/>
              </a:ext>
            </a:extLst>
          </p:cNvPr>
          <p:cNvSpPr/>
          <p:nvPr/>
        </p:nvSpPr>
        <p:spPr>
          <a:xfrm>
            <a:off x="3978331" y="2209043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APP para /Inspeção de Linhas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8F0E63AD-1B34-4644-A646-0098CDC3068E}"/>
              </a:ext>
            </a:extLst>
          </p:cNvPr>
          <p:cNvSpPr/>
          <p:nvPr/>
        </p:nvSpPr>
        <p:spPr>
          <a:xfrm>
            <a:off x="1222013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RPA Cteep Total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2EAC694-999A-4918-BD6E-03FB1C7409D3}"/>
              </a:ext>
            </a:extLst>
          </p:cNvPr>
          <p:cNvSpPr/>
          <p:nvPr/>
        </p:nvSpPr>
        <p:spPr>
          <a:xfrm>
            <a:off x="6749227" y="2209043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RPA Gestão de Regularização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14B8173A-4A9A-41DC-AA4D-7FC6D3D76F60}"/>
              </a:ext>
            </a:extLst>
          </p:cNvPr>
          <p:cNvSpPr/>
          <p:nvPr/>
        </p:nvSpPr>
        <p:spPr>
          <a:xfrm>
            <a:off x="5368449" y="2209043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RPA integração Project x SAP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0BCEB841-5D7C-4C23-B10E-0D7B6FE70CB9}"/>
              </a:ext>
            </a:extLst>
          </p:cNvPr>
          <p:cNvSpPr/>
          <p:nvPr/>
        </p:nvSpPr>
        <p:spPr>
          <a:xfrm>
            <a:off x="5368449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RPA Conciliação Fiscal 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C78C93FB-B62A-41CF-A80E-0FC52C69730B}"/>
              </a:ext>
            </a:extLst>
          </p:cNvPr>
          <p:cNvSpPr/>
          <p:nvPr/>
        </p:nvSpPr>
        <p:spPr>
          <a:xfrm>
            <a:off x="3978331" y="1651397"/>
            <a:ext cx="1296000" cy="480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</a:t>
            </a:r>
            <a:r>
              <a:rPr lang="pt-BR" sz="1067" dirty="0" err="1"/>
              <a:t>Pario</a:t>
            </a:r>
            <a:r>
              <a:rPr lang="pt-BR" sz="1067" dirty="0"/>
              <a:t> SAP RE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470E12EC-A320-4C57-B347-FA79CAD20817}"/>
              </a:ext>
            </a:extLst>
          </p:cNvPr>
          <p:cNvSpPr/>
          <p:nvPr/>
        </p:nvSpPr>
        <p:spPr>
          <a:xfrm>
            <a:off x="5368449" y="1651397"/>
            <a:ext cx="1296000" cy="480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integração SAP RE x </a:t>
            </a:r>
            <a:r>
              <a:rPr lang="pt-BR" sz="1067" dirty="0" err="1"/>
              <a:t>Arqgis</a:t>
            </a:r>
            <a:endParaRPr lang="pt-BR" sz="1067" dirty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CB38354B-39AE-463A-8AF7-5E83953CDFBC}"/>
              </a:ext>
            </a:extLst>
          </p:cNvPr>
          <p:cNvSpPr/>
          <p:nvPr/>
        </p:nvSpPr>
        <p:spPr>
          <a:xfrm>
            <a:off x="9503745" y="5214380"/>
            <a:ext cx="1296000" cy="4800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Implantação </a:t>
            </a:r>
            <a:r>
              <a:rPr lang="pt-BR" sz="1067" dirty="0" err="1"/>
              <a:t>Docusign</a:t>
            </a:r>
            <a:r>
              <a:rPr lang="pt-BR" sz="1067" dirty="0"/>
              <a:t> 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8EBE45D3-AE91-4BEA-A22A-461A28B84034}"/>
              </a:ext>
            </a:extLst>
          </p:cNvPr>
          <p:cNvSpPr/>
          <p:nvPr/>
        </p:nvSpPr>
        <p:spPr>
          <a:xfrm>
            <a:off x="1222013" y="2756867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Acionamento de Equipe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659A438F-AAB1-446E-9E01-1EECF0BC3884}"/>
              </a:ext>
            </a:extLst>
          </p:cNvPr>
          <p:cNvSpPr/>
          <p:nvPr/>
        </p:nvSpPr>
        <p:spPr>
          <a:xfrm>
            <a:off x="6749227" y="5214380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Atualização de Versão GRC</a:t>
            </a: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9135E442-1DBA-4811-BE61-B41A65C97982}"/>
              </a:ext>
            </a:extLst>
          </p:cNvPr>
          <p:cNvSpPr/>
          <p:nvPr/>
        </p:nvSpPr>
        <p:spPr>
          <a:xfrm>
            <a:off x="8131151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NF </a:t>
            </a:r>
            <a:r>
              <a:rPr lang="pt-BR" sz="1067" dirty="0" err="1"/>
              <a:t>Inbound</a:t>
            </a:r>
            <a:r>
              <a:rPr lang="pt-BR" sz="1067" dirty="0"/>
              <a:t> (Automação de entrada de nota)</a:t>
            </a:r>
          </a:p>
        </p:txBody>
      </p:sp>
      <p:sp>
        <p:nvSpPr>
          <p:cNvPr id="118" name="CuadroTexto 99">
            <a:extLst>
              <a:ext uri="{FF2B5EF4-FFF2-40B4-BE49-F238E27FC236}">
                <a16:creationId xmlns:a16="http://schemas.microsoft.com/office/drawing/2014/main" id="{CD2B8587-31D5-4416-895C-BABFBA1DDA9E}"/>
              </a:ext>
            </a:extLst>
          </p:cNvPr>
          <p:cNvSpPr txBox="1"/>
          <p:nvPr/>
        </p:nvSpPr>
        <p:spPr>
          <a:xfrm rot="16200000">
            <a:off x="-1825056" y="3459880"/>
            <a:ext cx="5409461" cy="497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914377">
              <a:defRPr/>
            </a:pP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Projetos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Otimização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F6E31667-4763-4F62-B7A1-873AE7824A26}"/>
              </a:ext>
            </a:extLst>
          </p:cNvPr>
          <p:cNvSpPr/>
          <p:nvPr/>
        </p:nvSpPr>
        <p:spPr>
          <a:xfrm>
            <a:off x="2608320" y="2209043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RUC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5B417293-673F-4DED-AC44-320A1855FAB5}"/>
              </a:ext>
            </a:extLst>
          </p:cNvPr>
          <p:cNvSpPr/>
          <p:nvPr/>
        </p:nvSpPr>
        <p:spPr>
          <a:xfrm>
            <a:off x="8109779" y="5823887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Revisão de Sistemas Legados</a:t>
            </a: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39C6335B-4ECA-495E-ADE5-27D342DECBF1}"/>
              </a:ext>
            </a:extLst>
          </p:cNvPr>
          <p:cNvSpPr/>
          <p:nvPr/>
        </p:nvSpPr>
        <p:spPr>
          <a:xfrm>
            <a:off x="3978331" y="5214380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Integração FAP e SAP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D25EC0-A5A1-4984-96BD-077B6BDB3938}"/>
              </a:ext>
            </a:extLst>
          </p:cNvPr>
          <p:cNvGrpSpPr/>
          <p:nvPr/>
        </p:nvGrpSpPr>
        <p:grpSpPr>
          <a:xfrm>
            <a:off x="1371735" y="712017"/>
            <a:ext cx="4809421" cy="244800"/>
            <a:chOff x="941668" y="467340"/>
            <a:chExt cx="3607066" cy="183600"/>
          </a:xfrm>
        </p:grpSpPr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20736B6B-9B1C-4FD4-931C-52547AD743A8}"/>
                </a:ext>
              </a:extLst>
            </p:cNvPr>
            <p:cNvSpPr/>
            <p:nvPr/>
          </p:nvSpPr>
          <p:spPr>
            <a:xfrm>
              <a:off x="94166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RH / CSC</a:t>
              </a:r>
            </a:p>
          </p:txBody>
        </p: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5A87880-2EE3-4280-948C-E6EE5900AA71}"/>
                </a:ext>
              </a:extLst>
            </p:cNvPr>
            <p:cNvSpPr/>
            <p:nvPr/>
          </p:nvSpPr>
          <p:spPr>
            <a:xfrm>
              <a:off x="1659763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Financeiro</a:t>
              </a:r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2AF7BFA2-A949-46C0-8528-E5E94AB01B08}"/>
                </a:ext>
              </a:extLst>
            </p:cNvPr>
            <p:cNvSpPr/>
            <p:nvPr/>
          </p:nvSpPr>
          <p:spPr>
            <a:xfrm>
              <a:off x="238048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003">
              <a:schemeClr val="dk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33" dirty="0" err="1"/>
                <a:t>Op</a:t>
              </a:r>
              <a:r>
                <a:rPr lang="pt-BR" sz="933" dirty="0"/>
                <a:t>/Man/</a:t>
              </a:r>
              <a:r>
                <a:rPr lang="pt-BR" sz="933" dirty="0" err="1"/>
                <a:t>Proj</a:t>
              </a:r>
              <a:r>
                <a:rPr lang="pt-BR" sz="1067" dirty="0"/>
                <a:t> </a:t>
              </a: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DF0904E-C0FD-4BA3-A252-3BBF7BD91A1F}"/>
                </a:ext>
              </a:extLst>
            </p:cNvPr>
            <p:cNvSpPr/>
            <p:nvPr/>
          </p:nvSpPr>
          <p:spPr>
            <a:xfrm>
              <a:off x="3828734" y="467340"/>
              <a:ext cx="720000" cy="183600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Corporativo</a:t>
              </a:r>
            </a:p>
          </p:txBody>
        </p:sp>
        <p:sp>
          <p:nvSpPr>
            <p:cNvPr id="123" name="Retângulo 122">
              <a:extLst>
                <a:ext uri="{FF2B5EF4-FFF2-40B4-BE49-F238E27FC236}">
                  <a16:creationId xmlns:a16="http://schemas.microsoft.com/office/drawing/2014/main" id="{47C971A0-3709-4B05-9FF4-5E497A4001E8}"/>
                </a:ext>
              </a:extLst>
            </p:cNvPr>
            <p:cNvSpPr/>
            <p:nvPr/>
          </p:nvSpPr>
          <p:spPr>
            <a:xfrm>
              <a:off x="3099308" y="468991"/>
              <a:ext cx="720000" cy="1800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003">
              <a:schemeClr val="dk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 err="1"/>
                <a:t>Patrimonio</a:t>
              </a:r>
              <a:r>
                <a:rPr lang="pt-BR" sz="1067" dirty="0"/>
                <a:t> </a:t>
              </a:r>
            </a:p>
          </p:txBody>
        </p:sp>
      </p:grp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8B4BFAD0-6B2F-4837-BB39-4C76A1322C0E}"/>
              </a:ext>
            </a:extLst>
          </p:cNvPr>
          <p:cNvSpPr/>
          <p:nvPr/>
        </p:nvSpPr>
        <p:spPr>
          <a:xfrm>
            <a:off x="5368449" y="5214380"/>
            <a:ext cx="1296000" cy="4800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Atualização Sharepoint</a:t>
            </a:r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0780B867-6772-4A22-B0A6-ED0B2532AB39}"/>
              </a:ext>
            </a:extLst>
          </p:cNvPr>
          <p:cNvSpPr/>
          <p:nvPr/>
        </p:nvSpPr>
        <p:spPr>
          <a:xfrm>
            <a:off x="6749227" y="1091009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Taxforce</a:t>
            </a:r>
            <a:r>
              <a:rPr lang="pt-BR" sz="1067" dirty="0"/>
              <a:t> (Automação de pagamentos ISS)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544DAD4-9EF9-4993-A2FA-99E5732320EF}"/>
              </a:ext>
            </a:extLst>
          </p:cNvPr>
          <p:cNvSpPr/>
          <p:nvPr/>
        </p:nvSpPr>
        <p:spPr>
          <a:xfrm>
            <a:off x="9494715" y="5823887"/>
            <a:ext cx="1296000" cy="4800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Desenvolvimento do RPA Day 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583DCAE-FF83-471C-86EC-92C2E58E9BAE}"/>
              </a:ext>
            </a:extLst>
          </p:cNvPr>
          <p:cNvSpPr/>
          <p:nvPr/>
        </p:nvSpPr>
        <p:spPr>
          <a:xfrm>
            <a:off x="6177375" y="712635"/>
            <a:ext cx="960000" cy="24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Jurídico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77B81A32-AC50-4489-8BB8-AF3DA197F80A}"/>
              </a:ext>
            </a:extLst>
          </p:cNvPr>
          <p:cNvSpPr/>
          <p:nvPr/>
        </p:nvSpPr>
        <p:spPr>
          <a:xfrm>
            <a:off x="9503745" y="3983439"/>
            <a:ext cx="1296000" cy="48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Revisão de Processos p/ Auditoria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CFEDFDD-F166-40FD-9C7A-0A00B71CB0B8}"/>
              </a:ext>
            </a:extLst>
          </p:cNvPr>
          <p:cNvSpPr/>
          <p:nvPr/>
        </p:nvSpPr>
        <p:spPr>
          <a:xfrm>
            <a:off x="8104953" y="3405504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Implementação de ferramenta de calendário fiscal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78BEA148-C88A-4FF8-91A1-62D2851EECA7}"/>
              </a:ext>
            </a:extLst>
          </p:cNvPr>
          <p:cNvSpPr/>
          <p:nvPr/>
        </p:nvSpPr>
        <p:spPr>
          <a:xfrm>
            <a:off x="2608320" y="1651397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Mapeamento  e Implementação de Adiantamento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DA848DFB-7EA5-42E8-B27A-A54571447530}"/>
              </a:ext>
            </a:extLst>
          </p:cNvPr>
          <p:cNvSpPr/>
          <p:nvPr/>
        </p:nvSpPr>
        <p:spPr>
          <a:xfrm>
            <a:off x="1222013" y="3302645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Integração Power BI SAP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0155A256-4EC7-4503-B531-9485D2F16A0D}"/>
              </a:ext>
            </a:extLst>
          </p:cNvPr>
          <p:cNvSpPr/>
          <p:nvPr/>
        </p:nvSpPr>
        <p:spPr>
          <a:xfrm>
            <a:off x="8126581" y="1651397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Workflow de Aprovação (IEAI,ERB1, IEPG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84CBDF0E-F7DF-469D-B146-DB16DDD50DCC}"/>
              </a:ext>
            </a:extLst>
          </p:cNvPr>
          <p:cNvSpPr/>
          <p:nvPr/>
        </p:nvSpPr>
        <p:spPr>
          <a:xfrm>
            <a:off x="1223456" y="3878249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Geração de Requisição em Massa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127E7426-6088-4CCC-9736-F5904EEF60AA}"/>
              </a:ext>
            </a:extLst>
          </p:cNvPr>
          <p:cNvSpPr/>
          <p:nvPr/>
        </p:nvSpPr>
        <p:spPr>
          <a:xfrm>
            <a:off x="1222013" y="4998809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Novo Portal Colaborador x Gestor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99063D72-2102-4FCC-B2DC-63C04672B41D}"/>
              </a:ext>
            </a:extLst>
          </p:cNvPr>
          <p:cNvSpPr/>
          <p:nvPr/>
        </p:nvSpPr>
        <p:spPr>
          <a:xfrm>
            <a:off x="2608320" y="386964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Novo Espelho de Ponto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D0531E4C-D8B3-40A9-B876-82F545E82F1C}"/>
              </a:ext>
            </a:extLst>
          </p:cNvPr>
          <p:cNvSpPr/>
          <p:nvPr/>
        </p:nvSpPr>
        <p:spPr>
          <a:xfrm>
            <a:off x="1222013" y="443688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Portal Gestor 2.0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C8EB8B03-05A9-4748-9769-BEC9BE0B999D}"/>
              </a:ext>
            </a:extLst>
          </p:cNvPr>
          <p:cNvSpPr/>
          <p:nvPr/>
        </p:nvSpPr>
        <p:spPr>
          <a:xfrm>
            <a:off x="3985847" y="3298300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Compensação Automática de Adiantamento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93335CB8-C2E5-45AF-A46F-7BE355F10808}"/>
              </a:ext>
            </a:extLst>
          </p:cNvPr>
          <p:cNvSpPr/>
          <p:nvPr/>
        </p:nvSpPr>
        <p:spPr>
          <a:xfrm>
            <a:off x="2604616" y="3302645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Automatização de </a:t>
            </a:r>
            <a:r>
              <a:rPr lang="pt-BR" sz="1067" dirty="0" err="1"/>
              <a:t>Zlaudo</a:t>
            </a:r>
            <a:r>
              <a:rPr lang="pt-BR" sz="1067" dirty="0"/>
              <a:t> e Form. Alienação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6F128AFD-4386-4D99-A05A-FED88DD8B043}"/>
              </a:ext>
            </a:extLst>
          </p:cNvPr>
          <p:cNvSpPr/>
          <p:nvPr/>
        </p:nvSpPr>
        <p:spPr>
          <a:xfrm>
            <a:off x="6758568" y="1644280"/>
            <a:ext cx="1296000" cy="480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RPA Integração SAP x SIS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52B22DBF-A33A-483F-B45C-74F6EFD1F1CD}"/>
              </a:ext>
            </a:extLst>
          </p:cNvPr>
          <p:cNvSpPr/>
          <p:nvPr/>
        </p:nvSpPr>
        <p:spPr>
          <a:xfrm>
            <a:off x="5368449" y="3302645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P&amp;D Inspeção de LT via Drones I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43D7F619-88C9-4DFA-BB74-00DFE9902184}"/>
              </a:ext>
            </a:extLst>
          </p:cNvPr>
          <p:cNvSpPr/>
          <p:nvPr/>
        </p:nvSpPr>
        <p:spPr>
          <a:xfrm>
            <a:off x="9469816" y="3391993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Reestruturação de IFRS</a:t>
            </a:r>
          </a:p>
        </p:txBody>
      </p:sp>
    </p:spTree>
    <p:extLst>
      <p:ext uri="{BB962C8B-B14F-4D97-AF65-F5344CB8AC3E}">
        <p14:creationId xmlns:p14="http://schemas.microsoft.com/office/powerpoint/2010/main" val="262377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1AF00A5-B8EC-5E47-98FC-8B6700479CB3}"/>
              </a:ext>
            </a:extLst>
          </p:cNvPr>
          <p:cNvCxnSpPr>
            <a:cxnSpLocks/>
          </p:cNvCxnSpPr>
          <p:nvPr/>
        </p:nvCxnSpPr>
        <p:spPr>
          <a:xfrm flipV="1">
            <a:off x="1119857" y="1318653"/>
            <a:ext cx="10894872" cy="5102468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001143-B7D5-440D-A1CA-69FD71314D69}"/>
              </a:ext>
            </a:extLst>
          </p:cNvPr>
          <p:cNvSpPr/>
          <p:nvPr/>
        </p:nvSpPr>
        <p:spPr>
          <a:xfrm>
            <a:off x="1149769" y="1003673"/>
            <a:ext cx="10999492" cy="53996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2D63657-6233-44E7-940C-ED4131F4667E}"/>
              </a:ext>
            </a:extLst>
          </p:cNvPr>
          <p:cNvSpPr/>
          <p:nvPr/>
        </p:nvSpPr>
        <p:spPr>
          <a:xfrm>
            <a:off x="11015152" y="1025438"/>
            <a:ext cx="1147473" cy="83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Ti Sistemas</a:t>
            </a:r>
          </a:p>
        </p:txBody>
      </p:sp>
      <p:sp>
        <p:nvSpPr>
          <p:cNvPr id="145" name="Título 1">
            <a:extLst>
              <a:ext uri="{FF2B5EF4-FFF2-40B4-BE49-F238E27FC236}">
                <a16:creationId xmlns:a16="http://schemas.microsoft.com/office/drawing/2014/main" id="{791EBF87-D3CD-4615-B2F9-A541366E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1" y="251581"/>
            <a:ext cx="10142697" cy="255147"/>
          </a:xfrm>
        </p:spPr>
        <p:txBody>
          <a:bodyPr/>
          <a:lstStyle/>
          <a:p>
            <a:r>
              <a:rPr lang="pt-BR" dirty="0"/>
              <a:t>Projetos de Sistemas  – ISA CTEEP 2021</a:t>
            </a:r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20736B6B-9B1C-4FD4-931C-52547AD743A8}"/>
              </a:ext>
            </a:extLst>
          </p:cNvPr>
          <p:cNvSpPr/>
          <p:nvPr/>
        </p:nvSpPr>
        <p:spPr>
          <a:xfrm>
            <a:off x="1311423" y="725081"/>
            <a:ext cx="960000" cy="24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RH / CSC</a:t>
            </a:r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25A87880-2EE3-4280-948C-E6EE5900AA71}"/>
              </a:ext>
            </a:extLst>
          </p:cNvPr>
          <p:cNvSpPr/>
          <p:nvPr/>
        </p:nvSpPr>
        <p:spPr>
          <a:xfrm>
            <a:off x="2268883" y="726157"/>
            <a:ext cx="960000" cy="24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Financeiro</a:t>
            </a:r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AF7BFA2-A949-46C0-8528-E5E94AB01B08}"/>
              </a:ext>
            </a:extLst>
          </p:cNvPr>
          <p:cNvSpPr/>
          <p:nvPr/>
        </p:nvSpPr>
        <p:spPr>
          <a:xfrm>
            <a:off x="3229849" y="726575"/>
            <a:ext cx="960000" cy="24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err="1"/>
              <a:t>Op</a:t>
            </a:r>
            <a:r>
              <a:rPr lang="pt-BR" sz="1000" dirty="0"/>
              <a:t>/Man/</a:t>
            </a:r>
            <a:r>
              <a:rPr lang="pt-BR" sz="1000" dirty="0" err="1"/>
              <a:t>Proj</a:t>
            </a:r>
            <a:endParaRPr lang="pt-BR" sz="1000" dirty="0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7DF0904E-C0FD-4BA3-A252-3BBF7BD91A1F}"/>
              </a:ext>
            </a:extLst>
          </p:cNvPr>
          <p:cNvSpPr/>
          <p:nvPr/>
        </p:nvSpPr>
        <p:spPr>
          <a:xfrm>
            <a:off x="4193356" y="721669"/>
            <a:ext cx="960000" cy="2496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Corporativo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6F1DE14A-D34B-4E6D-91F7-F1F126A1A16B}"/>
              </a:ext>
            </a:extLst>
          </p:cNvPr>
          <p:cNvSpPr/>
          <p:nvPr/>
        </p:nvSpPr>
        <p:spPr>
          <a:xfrm>
            <a:off x="4093768" y="1936689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Análise de viabilidade implantação WCM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C6C4A6D3-8AE6-4432-801C-946733086D63}"/>
              </a:ext>
            </a:extLst>
          </p:cNvPr>
          <p:cNvSpPr/>
          <p:nvPr/>
        </p:nvSpPr>
        <p:spPr>
          <a:xfrm>
            <a:off x="2676493" y="1933177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Implantação de Solução Móvel Corporativa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2094B77-BAFA-46EB-AF6B-6EB7BC8913EE}"/>
              </a:ext>
            </a:extLst>
          </p:cNvPr>
          <p:cNvSpPr/>
          <p:nvPr/>
        </p:nvSpPr>
        <p:spPr>
          <a:xfrm>
            <a:off x="1277556" y="1945612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Automação Processo de Saída de NF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3C642D22-F605-4D4A-8595-FE1124F3D2D8}"/>
              </a:ext>
            </a:extLst>
          </p:cNvPr>
          <p:cNvSpPr/>
          <p:nvPr/>
        </p:nvSpPr>
        <p:spPr>
          <a:xfrm>
            <a:off x="7928423" y="3948312"/>
            <a:ext cx="1296000" cy="48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Solução para Gestão de Contratos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99077BB-C39F-41B9-8212-476A2A14CAB7}"/>
              </a:ext>
            </a:extLst>
          </p:cNvPr>
          <p:cNvSpPr/>
          <p:nvPr/>
        </p:nvSpPr>
        <p:spPr>
          <a:xfrm>
            <a:off x="4093768" y="1342900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Geração de indicadores orçamentária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12DEF875-E9C7-4DE8-AC21-2942C19749B5}"/>
              </a:ext>
            </a:extLst>
          </p:cNvPr>
          <p:cNvSpPr/>
          <p:nvPr/>
        </p:nvSpPr>
        <p:spPr>
          <a:xfrm>
            <a:off x="1277391" y="1342900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CPM (</a:t>
            </a:r>
            <a:r>
              <a:rPr lang="pt-BR" sz="1000" dirty="0" err="1"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Project) Management</a:t>
            </a:r>
            <a:endParaRPr lang="pt-BR" sz="1000" dirty="0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A1E3945C-E8FA-41C0-818D-3CC00638BDDB}"/>
              </a:ext>
            </a:extLst>
          </p:cNvPr>
          <p:cNvSpPr/>
          <p:nvPr/>
        </p:nvSpPr>
        <p:spPr>
          <a:xfrm>
            <a:off x="2676493" y="1342900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Revisão de processos ARIBA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71E4EFFF-5A97-42A5-8B43-6C2D3014BC18}"/>
              </a:ext>
            </a:extLst>
          </p:cNvPr>
          <p:cNvSpPr/>
          <p:nvPr/>
        </p:nvSpPr>
        <p:spPr>
          <a:xfrm>
            <a:off x="9308203" y="3948312"/>
            <a:ext cx="1296000" cy="48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Integração </a:t>
            </a:r>
            <a:r>
              <a:rPr lang="pt-BR" sz="1067" dirty="0" err="1"/>
              <a:t>Espaider</a:t>
            </a:r>
            <a:r>
              <a:rPr lang="pt-BR" sz="1067" dirty="0"/>
              <a:t> x SAP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E5B44732-8BBF-4D7F-A273-64B5817C239B}"/>
              </a:ext>
            </a:extLst>
          </p:cNvPr>
          <p:cNvSpPr/>
          <p:nvPr/>
        </p:nvSpPr>
        <p:spPr>
          <a:xfrm>
            <a:off x="10718729" y="5697868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Automação </a:t>
            </a:r>
          </a:p>
          <a:p>
            <a:pPr algn="ctr"/>
            <a:r>
              <a:rPr lang="pt-BR" sz="1067" dirty="0"/>
              <a:t>E-Social e SST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ACFE5704-386A-4BAE-9767-9277D0B8C9A2}"/>
              </a:ext>
            </a:extLst>
          </p:cNvPr>
          <p:cNvSpPr/>
          <p:nvPr/>
        </p:nvSpPr>
        <p:spPr>
          <a:xfrm>
            <a:off x="10709699" y="5101315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Utilização Success </a:t>
            </a:r>
            <a:r>
              <a:rPr lang="pt-BR" sz="1067" dirty="0" err="1"/>
              <a:t>Factors</a:t>
            </a:r>
            <a:r>
              <a:rPr lang="pt-BR" sz="1067" dirty="0"/>
              <a:t> full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AFAC26D3-CABF-419A-8B6D-18323D6D601D}"/>
              </a:ext>
            </a:extLst>
          </p:cNvPr>
          <p:cNvSpPr/>
          <p:nvPr/>
        </p:nvSpPr>
        <p:spPr>
          <a:xfrm>
            <a:off x="9309161" y="4546335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Implantação SAP </a:t>
            </a:r>
            <a:r>
              <a:rPr lang="pt-BR" sz="1067" dirty="0" err="1"/>
              <a:t>Identity</a:t>
            </a:r>
            <a:endParaRPr lang="pt-BR" sz="1067" dirty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46F9421A-B2BC-4EF1-A1A1-843C870C76B2}"/>
              </a:ext>
            </a:extLst>
          </p:cNvPr>
          <p:cNvSpPr/>
          <p:nvPr/>
        </p:nvSpPr>
        <p:spPr>
          <a:xfrm>
            <a:off x="10718729" y="4546335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Implantação SAP Single </a:t>
            </a:r>
            <a:r>
              <a:rPr lang="pt-BR" sz="1067" dirty="0" err="1"/>
              <a:t>Sign</a:t>
            </a:r>
            <a:r>
              <a:rPr lang="pt-BR" sz="1067" dirty="0"/>
              <a:t> </a:t>
            </a:r>
            <a:r>
              <a:rPr lang="pt-BR" sz="1067" dirty="0" err="1"/>
              <a:t>on</a:t>
            </a:r>
            <a:endParaRPr lang="pt-BR" sz="1067" dirty="0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60F0EC06-3D91-453D-B349-BB057FF3967D}"/>
              </a:ext>
            </a:extLst>
          </p:cNvPr>
          <p:cNvSpPr/>
          <p:nvPr/>
        </p:nvSpPr>
        <p:spPr>
          <a:xfrm>
            <a:off x="7928423" y="4546335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Nova versão  do Portal Engenharia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CE2C7D06-02AB-481A-BE28-44106EF98D79}"/>
              </a:ext>
            </a:extLst>
          </p:cNvPr>
          <p:cNvSpPr/>
          <p:nvPr/>
        </p:nvSpPr>
        <p:spPr>
          <a:xfrm>
            <a:off x="10709699" y="3948312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Aplicação de plano de ação Sistemas Legados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36A8496B-2207-4EA5-85D4-7E81FDC880ED}"/>
              </a:ext>
            </a:extLst>
          </p:cNvPr>
          <p:cNvSpPr/>
          <p:nvPr/>
        </p:nvSpPr>
        <p:spPr>
          <a:xfrm>
            <a:off x="5156863" y="721667"/>
            <a:ext cx="960000" cy="249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Jurídico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B17BFC7-4A02-4225-8EBE-99E446233562}"/>
              </a:ext>
            </a:extLst>
          </p:cNvPr>
          <p:cNvSpPr/>
          <p:nvPr/>
        </p:nvSpPr>
        <p:spPr>
          <a:xfrm>
            <a:off x="1281649" y="2501307"/>
            <a:ext cx="1296000" cy="4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Automação de Testes</a:t>
            </a:r>
          </a:p>
        </p:txBody>
      </p:sp>
      <p:sp>
        <p:nvSpPr>
          <p:cNvPr id="38" name="CuadroTexto 99">
            <a:extLst>
              <a:ext uri="{FF2B5EF4-FFF2-40B4-BE49-F238E27FC236}">
                <a16:creationId xmlns:a16="http://schemas.microsoft.com/office/drawing/2014/main" id="{7EFB7154-CF58-4E58-BB48-B9E7177F3D77}"/>
              </a:ext>
            </a:extLst>
          </p:cNvPr>
          <p:cNvSpPr txBox="1"/>
          <p:nvPr/>
        </p:nvSpPr>
        <p:spPr>
          <a:xfrm rot="16200000">
            <a:off x="-1825056" y="3459880"/>
            <a:ext cx="5409461" cy="497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914377">
              <a:defRPr/>
            </a:pP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Projetos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Otimização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CuadroTexto 97">
            <a:extLst>
              <a:ext uri="{FF2B5EF4-FFF2-40B4-BE49-F238E27FC236}">
                <a16:creationId xmlns:a16="http://schemas.microsoft.com/office/drawing/2014/main" id="{DBFD0DC7-AAB4-4A27-870C-9587AF101439}"/>
              </a:ext>
            </a:extLst>
          </p:cNvPr>
          <p:cNvSpPr txBox="1"/>
          <p:nvPr/>
        </p:nvSpPr>
        <p:spPr>
          <a:xfrm>
            <a:off x="1149769" y="6413133"/>
            <a:ext cx="10999492" cy="396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 err="1"/>
              <a:t>Projetos</a:t>
            </a:r>
            <a:r>
              <a:rPr lang="es-CO" dirty="0"/>
              <a:t> </a:t>
            </a:r>
            <a:r>
              <a:rPr lang="es-CO" dirty="0" err="1"/>
              <a:t>Estruturantes</a:t>
            </a:r>
            <a:endParaRPr lang="es-CO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6FD528C-3282-4671-B480-60CC417B3334}"/>
              </a:ext>
            </a:extLst>
          </p:cNvPr>
          <p:cNvSpPr/>
          <p:nvPr/>
        </p:nvSpPr>
        <p:spPr>
          <a:xfrm>
            <a:off x="5493553" y="1351667"/>
            <a:ext cx="1296000" cy="480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Avaliação - TAX ONE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698018B0-1873-4720-A4EF-3B9747C8C84F}"/>
              </a:ext>
            </a:extLst>
          </p:cNvPr>
          <p:cNvSpPr/>
          <p:nvPr/>
        </p:nvSpPr>
        <p:spPr>
          <a:xfrm>
            <a:off x="2694897" y="3074729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Implementação do Portal RH via </a:t>
            </a:r>
            <a:r>
              <a:rPr lang="pt-BR" sz="1067" dirty="0" err="1"/>
              <a:t>disp</a:t>
            </a:r>
            <a:r>
              <a:rPr lang="pt-BR" sz="1067" dirty="0"/>
              <a:t>. móveis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620075FD-0ADC-4088-BB4C-D7E846DF4BEC}"/>
              </a:ext>
            </a:extLst>
          </p:cNvPr>
          <p:cNvSpPr/>
          <p:nvPr/>
        </p:nvSpPr>
        <p:spPr>
          <a:xfrm>
            <a:off x="5493553" y="1931855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P&amp;D Inspeção de LT via Drones II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C7854D4A-DE0F-41E3-A123-53419A332DBF}"/>
              </a:ext>
            </a:extLst>
          </p:cNvPr>
          <p:cNvSpPr/>
          <p:nvPr/>
        </p:nvSpPr>
        <p:spPr>
          <a:xfrm>
            <a:off x="1287878" y="3091764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Monitoramento de Subestações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C8AC724-16BA-4FF1-A83D-FEBEA1947CC6}"/>
              </a:ext>
            </a:extLst>
          </p:cNvPr>
          <p:cNvSpPr/>
          <p:nvPr/>
        </p:nvSpPr>
        <p:spPr>
          <a:xfrm>
            <a:off x="4101916" y="3067152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Alienação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64BC0C73-04B7-4A0B-8C11-8A03F62BB781}"/>
              </a:ext>
            </a:extLst>
          </p:cNvPr>
          <p:cNvSpPr/>
          <p:nvPr/>
        </p:nvSpPr>
        <p:spPr>
          <a:xfrm>
            <a:off x="7928423" y="5101315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Base de dados de colaboradores atualizada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ED750FB-880C-4CF5-886A-3C9FAB47E47F}"/>
              </a:ext>
            </a:extLst>
          </p:cNvPr>
          <p:cNvSpPr/>
          <p:nvPr/>
        </p:nvSpPr>
        <p:spPr>
          <a:xfrm>
            <a:off x="9309161" y="5697868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Gestão de presença em treinamentos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91E37F51-35A8-4FCC-80D2-5FAFA78C7313}"/>
              </a:ext>
            </a:extLst>
          </p:cNvPr>
          <p:cNvSpPr/>
          <p:nvPr/>
        </p:nvSpPr>
        <p:spPr>
          <a:xfrm>
            <a:off x="4093768" y="2496499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CRM – Recrutamento e Seleção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59400E81-1953-49D4-844A-CBDE19AF4878}"/>
              </a:ext>
            </a:extLst>
          </p:cNvPr>
          <p:cNvSpPr/>
          <p:nvPr/>
        </p:nvSpPr>
        <p:spPr>
          <a:xfrm>
            <a:off x="2685524" y="250925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Agendamento de salas em regionais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055FEE1E-C31A-40B1-A4FD-7718A9D7F69E}"/>
              </a:ext>
            </a:extLst>
          </p:cNvPr>
          <p:cNvSpPr/>
          <p:nvPr/>
        </p:nvSpPr>
        <p:spPr>
          <a:xfrm>
            <a:off x="7928423" y="5697868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Relatórios de HE para </a:t>
            </a:r>
            <a:r>
              <a:rPr lang="pt-BR" sz="1067" dirty="0" err="1"/>
              <a:t>BPs</a:t>
            </a:r>
            <a:r>
              <a:rPr lang="pt-BR" sz="1067" dirty="0"/>
              <a:t> e gestores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F4118DF-1A66-449B-8999-C9830EA09AE2}"/>
              </a:ext>
            </a:extLst>
          </p:cNvPr>
          <p:cNvSpPr/>
          <p:nvPr/>
        </p:nvSpPr>
        <p:spPr>
          <a:xfrm>
            <a:off x="6481731" y="5101315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Simulação - Desligamento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DD7E31BE-A7BC-4BEA-A3D9-817B88DF6E91}"/>
              </a:ext>
            </a:extLst>
          </p:cNvPr>
          <p:cNvSpPr/>
          <p:nvPr/>
        </p:nvSpPr>
        <p:spPr>
          <a:xfrm>
            <a:off x="9308203" y="5101315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Solução 13º Salário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50222BA-DC00-4F2D-884A-95E84467DFC8}"/>
              </a:ext>
            </a:extLst>
          </p:cNvPr>
          <p:cNvSpPr/>
          <p:nvPr/>
        </p:nvSpPr>
        <p:spPr>
          <a:xfrm>
            <a:off x="5484388" y="2499097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Inspeção de Faixas – PARIO Digital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4B0FB0D1-2886-4E15-BBA5-B78526BC07A5}"/>
              </a:ext>
            </a:extLst>
          </p:cNvPr>
          <p:cNvSpPr/>
          <p:nvPr/>
        </p:nvSpPr>
        <p:spPr>
          <a:xfrm>
            <a:off x="6481731" y="5697868"/>
            <a:ext cx="1296000" cy="48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Relatório Gerentes e Diretores</a:t>
            </a:r>
          </a:p>
        </p:txBody>
      </p:sp>
    </p:spTree>
    <p:extLst>
      <p:ext uri="{BB962C8B-B14F-4D97-AF65-F5344CB8AC3E}">
        <p14:creationId xmlns:p14="http://schemas.microsoft.com/office/powerpoint/2010/main" val="282647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1AF00A5-B8EC-5E47-98FC-8B6700479CB3}"/>
              </a:ext>
            </a:extLst>
          </p:cNvPr>
          <p:cNvCxnSpPr>
            <a:cxnSpLocks/>
          </p:cNvCxnSpPr>
          <p:nvPr/>
        </p:nvCxnSpPr>
        <p:spPr>
          <a:xfrm flipV="1">
            <a:off x="1149768" y="1815253"/>
            <a:ext cx="9924632" cy="4597883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001143-B7D5-440D-A1CA-69FD71314D69}"/>
              </a:ext>
            </a:extLst>
          </p:cNvPr>
          <p:cNvSpPr/>
          <p:nvPr/>
        </p:nvSpPr>
        <p:spPr>
          <a:xfrm>
            <a:off x="1149769" y="1003673"/>
            <a:ext cx="10999492" cy="53996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1186B31-B0C3-2745-8842-36AB7A7E38A4}"/>
              </a:ext>
            </a:extLst>
          </p:cNvPr>
          <p:cNvSpPr txBox="1"/>
          <p:nvPr/>
        </p:nvSpPr>
        <p:spPr>
          <a:xfrm>
            <a:off x="1149769" y="6413133"/>
            <a:ext cx="10999492" cy="396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 err="1"/>
              <a:t>Projetos</a:t>
            </a:r>
            <a:r>
              <a:rPr lang="es-CO" dirty="0"/>
              <a:t> </a:t>
            </a:r>
            <a:r>
              <a:rPr lang="es-CO" dirty="0" err="1"/>
              <a:t>Estruturantes</a:t>
            </a:r>
            <a:endParaRPr lang="es-CO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2D63657-6233-44E7-940C-ED4131F4667E}"/>
              </a:ext>
            </a:extLst>
          </p:cNvPr>
          <p:cNvSpPr/>
          <p:nvPr/>
        </p:nvSpPr>
        <p:spPr>
          <a:xfrm>
            <a:off x="11006121" y="1016408"/>
            <a:ext cx="1147473" cy="83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Ti Telecom</a:t>
            </a:r>
          </a:p>
        </p:txBody>
      </p:sp>
      <p:sp>
        <p:nvSpPr>
          <p:cNvPr id="145" name="Título 1">
            <a:extLst>
              <a:ext uri="{FF2B5EF4-FFF2-40B4-BE49-F238E27FC236}">
                <a16:creationId xmlns:a16="http://schemas.microsoft.com/office/drawing/2014/main" id="{791EBF87-D3CD-4615-B2F9-A541366E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70" y="255413"/>
            <a:ext cx="10142697" cy="255147"/>
          </a:xfrm>
        </p:spPr>
        <p:txBody>
          <a:bodyPr/>
          <a:lstStyle/>
          <a:p>
            <a:r>
              <a:rPr lang="pt-BR" dirty="0"/>
              <a:t>Projetos de Telecomunicações  – ISA CTEEP -2020 / 2021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F031E74D-A98E-4AE2-9B0C-1B6442741BD4}"/>
              </a:ext>
            </a:extLst>
          </p:cNvPr>
          <p:cNvSpPr/>
          <p:nvPr/>
        </p:nvSpPr>
        <p:spPr>
          <a:xfrm>
            <a:off x="1222848" y="1765800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</a:t>
            </a:r>
          </a:p>
          <a:p>
            <a:pPr algn="ctr"/>
            <a:r>
              <a:rPr lang="pt-BR" sz="1067" dirty="0"/>
              <a:t>CFTV (25 </a:t>
            </a:r>
            <a:r>
              <a:rPr lang="pt-BR" sz="1067" dirty="0" err="1"/>
              <a:t>SE’s</a:t>
            </a:r>
            <a:r>
              <a:rPr lang="pt-BR" sz="1067" dirty="0"/>
              <a:t>)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8F0E63AD-1B34-4644-A646-0098CDC3068E}"/>
              </a:ext>
            </a:extLst>
          </p:cNvPr>
          <p:cNvSpPr/>
          <p:nvPr/>
        </p:nvSpPr>
        <p:spPr>
          <a:xfrm>
            <a:off x="6001513" y="4383405"/>
            <a:ext cx="1296000" cy="4800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33" dirty="0">
                <a:solidFill>
                  <a:schemeClr val="tx1"/>
                </a:solidFill>
              </a:rPr>
              <a:t>Normas e praticas segurança ambiente TI e TO</a:t>
            </a:r>
          </a:p>
        </p:txBody>
      </p:sp>
      <p:sp>
        <p:nvSpPr>
          <p:cNvPr id="118" name="CuadroTexto 99">
            <a:extLst>
              <a:ext uri="{FF2B5EF4-FFF2-40B4-BE49-F238E27FC236}">
                <a16:creationId xmlns:a16="http://schemas.microsoft.com/office/drawing/2014/main" id="{CD2B8587-31D5-4416-895C-BABFBA1DDA9E}"/>
              </a:ext>
            </a:extLst>
          </p:cNvPr>
          <p:cNvSpPr txBox="1"/>
          <p:nvPr/>
        </p:nvSpPr>
        <p:spPr>
          <a:xfrm rot="16200000">
            <a:off x="-1808110" y="3476826"/>
            <a:ext cx="5375569" cy="4970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914377">
              <a:defRPr/>
            </a:pP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Projetos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Otimização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D25EC0-A5A1-4984-96BD-077B6BDB3938}"/>
              </a:ext>
            </a:extLst>
          </p:cNvPr>
          <p:cNvGrpSpPr/>
          <p:nvPr/>
        </p:nvGrpSpPr>
        <p:grpSpPr>
          <a:xfrm>
            <a:off x="1371735" y="712017"/>
            <a:ext cx="4809421" cy="244800"/>
            <a:chOff x="941668" y="467340"/>
            <a:chExt cx="3607066" cy="183600"/>
          </a:xfrm>
        </p:grpSpPr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20736B6B-9B1C-4FD4-931C-52547AD743A8}"/>
                </a:ext>
              </a:extLst>
            </p:cNvPr>
            <p:cNvSpPr/>
            <p:nvPr/>
          </p:nvSpPr>
          <p:spPr>
            <a:xfrm>
              <a:off x="94166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RH</a:t>
              </a:r>
            </a:p>
          </p:txBody>
        </p: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5A87880-2EE3-4280-948C-E6EE5900AA71}"/>
                </a:ext>
              </a:extLst>
            </p:cNvPr>
            <p:cNvSpPr/>
            <p:nvPr/>
          </p:nvSpPr>
          <p:spPr>
            <a:xfrm>
              <a:off x="1659763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Financeiro</a:t>
              </a:r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2AF7BFA2-A949-46C0-8528-E5E94AB01B08}"/>
                </a:ext>
              </a:extLst>
            </p:cNvPr>
            <p:cNvSpPr/>
            <p:nvPr/>
          </p:nvSpPr>
          <p:spPr>
            <a:xfrm>
              <a:off x="238048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003">
              <a:schemeClr val="dk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33" dirty="0" err="1"/>
                <a:t>Op</a:t>
              </a:r>
              <a:r>
                <a:rPr lang="pt-BR" sz="933" dirty="0"/>
                <a:t>/Man/</a:t>
              </a:r>
              <a:r>
                <a:rPr lang="pt-BR" sz="933" dirty="0" err="1"/>
                <a:t>Proj</a:t>
              </a:r>
              <a:r>
                <a:rPr lang="pt-BR" sz="1067" dirty="0"/>
                <a:t> </a:t>
              </a: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DF0904E-C0FD-4BA3-A252-3BBF7BD91A1F}"/>
                </a:ext>
              </a:extLst>
            </p:cNvPr>
            <p:cNvSpPr/>
            <p:nvPr/>
          </p:nvSpPr>
          <p:spPr>
            <a:xfrm>
              <a:off x="3828734" y="467340"/>
              <a:ext cx="720000" cy="183600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Corporativo</a:t>
              </a:r>
            </a:p>
          </p:txBody>
        </p:sp>
        <p:sp>
          <p:nvSpPr>
            <p:cNvPr id="123" name="Retângulo 122">
              <a:extLst>
                <a:ext uri="{FF2B5EF4-FFF2-40B4-BE49-F238E27FC236}">
                  <a16:creationId xmlns:a16="http://schemas.microsoft.com/office/drawing/2014/main" id="{47C971A0-3709-4B05-9FF4-5E497A4001E8}"/>
                </a:ext>
              </a:extLst>
            </p:cNvPr>
            <p:cNvSpPr/>
            <p:nvPr/>
          </p:nvSpPr>
          <p:spPr>
            <a:xfrm>
              <a:off x="3099308" y="468991"/>
              <a:ext cx="720000" cy="1800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003">
              <a:schemeClr val="dk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 err="1"/>
                <a:t>Patrimonio</a:t>
              </a:r>
              <a:r>
                <a:rPr lang="pt-BR" sz="1067" dirty="0"/>
                <a:t> </a:t>
              </a:r>
            </a:p>
          </p:txBody>
        </p:sp>
      </p:grp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8B4BFAD0-6B2F-4837-BB39-4C76A1322C0E}"/>
              </a:ext>
            </a:extLst>
          </p:cNvPr>
          <p:cNvSpPr/>
          <p:nvPr/>
        </p:nvSpPr>
        <p:spPr>
          <a:xfrm>
            <a:off x="2809194" y="1091009"/>
            <a:ext cx="1329073" cy="4800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pt-BR" sz="1067" dirty="0" err="1"/>
              <a:t>Tarifador</a:t>
            </a:r>
            <a:r>
              <a:rPr lang="pt-BR" sz="1067" dirty="0"/>
              <a:t> Rede VoIP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583DCAE-FF83-471C-86EC-92C2E58E9BAE}"/>
              </a:ext>
            </a:extLst>
          </p:cNvPr>
          <p:cNvSpPr/>
          <p:nvPr/>
        </p:nvSpPr>
        <p:spPr>
          <a:xfrm>
            <a:off x="6177375" y="712635"/>
            <a:ext cx="960000" cy="24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Jurídico/</a:t>
            </a:r>
            <a:r>
              <a:rPr lang="pt-BR" sz="1067" dirty="0" err="1"/>
              <a:t>Reg</a:t>
            </a:r>
            <a:endParaRPr lang="pt-BR" sz="1067" dirty="0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A16BD1BC-59B0-0C4B-8920-B8AEA3186E53}"/>
              </a:ext>
            </a:extLst>
          </p:cNvPr>
          <p:cNvSpPr/>
          <p:nvPr/>
        </p:nvSpPr>
        <p:spPr>
          <a:xfrm>
            <a:off x="7134835" y="712017"/>
            <a:ext cx="975111" cy="244800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>
                <a:solidFill>
                  <a:schemeClr val="tx1"/>
                </a:solidFill>
                <a:highlight>
                  <a:srgbClr val="FFFF00"/>
                </a:highlight>
              </a:rPr>
              <a:t>Segurança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60DC310-8546-3A46-AE79-86798CBBF6EB}"/>
              </a:ext>
            </a:extLst>
          </p:cNvPr>
          <p:cNvSpPr/>
          <p:nvPr/>
        </p:nvSpPr>
        <p:spPr>
          <a:xfrm>
            <a:off x="1241952" y="1094551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Projetos ópticos</a:t>
            </a:r>
          </a:p>
          <a:p>
            <a:pPr algn="ctr"/>
            <a:r>
              <a:rPr lang="pt-BR" sz="1067" dirty="0"/>
              <a:t>OPGW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EB11C98-6819-4246-8CD8-11B33D286823}"/>
              </a:ext>
            </a:extLst>
          </p:cNvPr>
          <p:cNvSpPr/>
          <p:nvPr/>
        </p:nvSpPr>
        <p:spPr>
          <a:xfrm>
            <a:off x="1235949" y="2440591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Solução técnica</a:t>
            </a:r>
          </a:p>
          <a:p>
            <a:pPr algn="ctr"/>
            <a:r>
              <a:rPr lang="pt-BR" sz="1067" dirty="0"/>
              <a:t>MO </a:t>
            </a:r>
            <a:r>
              <a:rPr lang="pt-BR" sz="1067" dirty="0" err="1"/>
              <a:t>Paranapiacaba</a:t>
            </a:r>
            <a:endParaRPr lang="pt-BR" sz="1067" dirty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2D3ED234-1537-6342-9A1B-3E8F63673900}"/>
              </a:ext>
            </a:extLst>
          </p:cNvPr>
          <p:cNvSpPr/>
          <p:nvPr/>
        </p:nvSpPr>
        <p:spPr>
          <a:xfrm>
            <a:off x="1235949" y="3102619"/>
            <a:ext cx="1296000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Solução Voz</a:t>
            </a:r>
          </a:p>
          <a:p>
            <a:pPr algn="ctr"/>
            <a:r>
              <a:rPr lang="pt-BR" sz="1067" dirty="0"/>
              <a:t>COT / COR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67365826-69DB-BB46-A293-486CB0E0E6D2}"/>
              </a:ext>
            </a:extLst>
          </p:cNvPr>
          <p:cNvSpPr/>
          <p:nvPr/>
        </p:nvSpPr>
        <p:spPr>
          <a:xfrm>
            <a:off x="2818123" y="1769342"/>
            <a:ext cx="1320144" cy="4799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Licenciamento</a:t>
            </a:r>
          </a:p>
          <a:p>
            <a:pPr algn="ctr"/>
            <a:r>
              <a:rPr lang="pt-BR" sz="1067" dirty="0"/>
              <a:t>ANATEL</a:t>
            </a:r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385F8087-C2DB-6E43-B1D1-792CD6B4D144}"/>
              </a:ext>
            </a:extLst>
          </p:cNvPr>
          <p:cNvSpPr/>
          <p:nvPr/>
        </p:nvSpPr>
        <p:spPr>
          <a:xfrm>
            <a:off x="2818122" y="2444133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Estudo Rede Metro</a:t>
            </a:r>
          </a:p>
          <a:p>
            <a:pPr algn="ctr"/>
            <a:r>
              <a:rPr lang="pt-BR" sz="1067" dirty="0"/>
              <a:t>SIN-T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A3C24B37-18A8-2340-B45F-ABC71250CD14}"/>
              </a:ext>
            </a:extLst>
          </p:cNvPr>
          <p:cNvSpPr/>
          <p:nvPr/>
        </p:nvSpPr>
        <p:spPr>
          <a:xfrm>
            <a:off x="4405158" y="1091011"/>
            <a:ext cx="1295999" cy="47999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Estudos</a:t>
            </a:r>
          </a:p>
          <a:p>
            <a:pPr algn="ctr"/>
            <a:r>
              <a:rPr lang="pt-BR" sz="1067" dirty="0"/>
              <a:t>Compartilha//o</a:t>
            </a:r>
          </a:p>
          <a:p>
            <a:pPr algn="ctr"/>
            <a:r>
              <a:rPr lang="pt-BR" sz="1067" dirty="0"/>
              <a:t>INFRAESTRUTRA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0FF5C57A-5DB3-D241-89CF-DEC67F6FFE0C}"/>
              </a:ext>
            </a:extLst>
          </p:cNvPr>
          <p:cNvSpPr/>
          <p:nvPr/>
        </p:nvSpPr>
        <p:spPr>
          <a:xfrm>
            <a:off x="6001513" y="5064848"/>
            <a:ext cx="1296000" cy="4800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33" dirty="0">
                <a:solidFill>
                  <a:schemeClr val="tx1"/>
                </a:solidFill>
              </a:rPr>
              <a:t>Implementação</a:t>
            </a:r>
          </a:p>
          <a:p>
            <a:pPr algn="ctr"/>
            <a:r>
              <a:rPr lang="pt-BR" sz="933" dirty="0">
                <a:solidFill>
                  <a:schemeClr val="tx1"/>
                </a:solidFill>
              </a:rPr>
              <a:t>SOC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7F951DA9-B2A7-B64F-842B-81ED3D48C2AD}"/>
              </a:ext>
            </a:extLst>
          </p:cNvPr>
          <p:cNvSpPr/>
          <p:nvPr/>
        </p:nvSpPr>
        <p:spPr>
          <a:xfrm>
            <a:off x="6001513" y="5746291"/>
            <a:ext cx="1329075" cy="480000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33" dirty="0">
                <a:solidFill>
                  <a:schemeClr val="tx1"/>
                </a:solidFill>
              </a:rPr>
              <a:t>Estruturar Políticas</a:t>
            </a:r>
          </a:p>
          <a:p>
            <a:pPr algn="ctr"/>
            <a:r>
              <a:rPr lang="pt-BR" sz="933" dirty="0">
                <a:solidFill>
                  <a:schemeClr val="tx1"/>
                </a:solidFill>
              </a:rPr>
              <a:t>Cyber Security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E7DB36DB-A68D-6C44-88A1-E88D3E2272FC}"/>
              </a:ext>
            </a:extLst>
          </p:cNvPr>
          <p:cNvSpPr/>
          <p:nvPr/>
        </p:nvSpPr>
        <p:spPr>
          <a:xfrm>
            <a:off x="7585291" y="5746291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Resolução 864</a:t>
            </a:r>
          </a:p>
          <a:p>
            <a:pPr algn="ctr"/>
            <a:r>
              <a:rPr lang="pt-BR" sz="1067" dirty="0" err="1"/>
              <a:t>Teleassistência</a:t>
            </a:r>
            <a:endParaRPr lang="pt-BR" sz="1067" dirty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86CA120D-31FE-D447-BDE2-1300B3294890}"/>
              </a:ext>
            </a:extLst>
          </p:cNvPr>
          <p:cNvSpPr/>
          <p:nvPr/>
        </p:nvSpPr>
        <p:spPr>
          <a:xfrm>
            <a:off x="7585291" y="5064848"/>
            <a:ext cx="1296000" cy="480000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Implementar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Plano de Ação técnico Cyber </a:t>
            </a: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C9AA3079-734D-7D4B-9571-C616A0391F35}"/>
              </a:ext>
            </a:extLst>
          </p:cNvPr>
          <p:cNvSpPr/>
          <p:nvPr/>
        </p:nvSpPr>
        <p:spPr>
          <a:xfrm>
            <a:off x="2801302" y="3118925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Suporte </a:t>
            </a:r>
            <a:r>
              <a:rPr lang="pt-BR" sz="1067" dirty="0" err="1"/>
              <a:t>Proj</a:t>
            </a:r>
            <a:r>
              <a:rPr lang="pt-BR" sz="1067" dirty="0"/>
              <a:t>.</a:t>
            </a:r>
          </a:p>
          <a:p>
            <a:pPr algn="ctr"/>
            <a:r>
              <a:rPr lang="pt-BR" sz="1067" dirty="0" err="1"/>
              <a:t>Drones</a:t>
            </a:r>
            <a:r>
              <a:rPr lang="pt-BR" sz="1067" dirty="0"/>
              <a:t> (P&amp;D)</a:t>
            </a: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1CF115E5-A851-2C4F-905A-3136FDCB5991}"/>
              </a:ext>
            </a:extLst>
          </p:cNvPr>
          <p:cNvSpPr/>
          <p:nvPr/>
        </p:nvSpPr>
        <p:spPr>
          <a:xfrm>
            <a:off x="2809194" y="5739312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Substituição </a:t>
            </a:r>
            <a:r>
              <a:rPr lang="pt-BR" sz="1067" dirty="0" err="1"/>
              <a:t>eqtos</a:t>
            </a:r>
            <a:r>
              <a:rPr lang="pt-BR" sz="1067" dirty="0"/>
              <a:t> Obsoletos anel G - 2021</a:t>
            </a: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11FE916E-40CD-6340-B2E5-086EE8B8AF54}"/>
              </a:ext>
            </a:extLst>
          </p:cNvPr>
          <p:cNvSpPr/>
          <p:nvPr/>
        </p:nvSpPr>
        <p:spPr>
          <a:xfrm>
            <a:off x="4400581" y="1784432"/>
            <a:ext cx="1296000" cy="48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Revisão estudo</a:t>
            </a:r>
          </a:p>
          <a:p>
            <a:pPr algn="ctr"/>
            <a:r>
              <a:rPr lang="pt-BR" sz="1000" dirty="0"/>
              <a:t>Saúde </a:t>
            </a:r>
            <a:r>
              <a:rPr lang="pt-BR" sz="1000" dirty="0" err="1"/>
              <a:t>x</a:t>
            </a:r>
            <a:r>
              <a:rPr lang="pt-BR" sz="1000" dirty="0"/>
              <a:t> Criticidade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A181DC93-161C-164A-A96F-FC9CFB9350D4}"/>
              </a:ext>
            </a:extLst>
          </p:cNvPr>
          <p:cNvSpPr/>
          <p:nvPr/>
        </p:nvSpPr>
        <p:spPr>
          <a:xfrm>
            <a:off x="4409512" y="2437320"/>
            <a:ext cx="1287069" cy="4799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Estudos treinamento Cyber Security</a:t>
            </a: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38E4FA7-D86E-2D4A-956B-BEFD295BFDF8}"/>
              </a:ext>
            </a:extLst>
          </p:cNvPr>
          <p:cNvSpPr/>
          <p:nvPr/>
        </p:nvSpPr>
        <p:spPr>
          <a:xfrm>
            <a:off x="4392972" y="5757792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Limpeza equipamentos inativos - 2021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45F9F5A3-1B7F-3D41-A373-2E6EDE59761B}"/>
              </a:ext>
            </a:extLst>
          </p:cNvPr>
          <p:cNvSpPr/>
          <p:nvPr/>
        </p:nvSpPr>
        <p:spPr>
          <a:xfrm>
            <a:off x="4392972" y="3127600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Suporte </a:t>
            </a:r>
            <a:r>
              <a:rPr lang="pt-BR" sz="1067" dirty="0" err="1"/>
              <a:t>Proj</a:t>
            </a:r>
            <a:r>
              <a:rPr lang="pt-BR" sz="1067" dirty="0"/>
              <a:t>.</a:t>
            </a:r>
          </a:p>
          <a:p>
            <a:pPr algn="ctr"/>
            <a:r>
              <a:rPr lang="pt-BR" sz="1067" dirty="0" err="1"/>
              <a:t>MasterPlan</a:t>
            </a:r>
            <a:r>
              <a:rPr lang="pt-BR" sz="1067" dirty="0"/>
              <a:t> (P&amp;D)</a:t>
            </a:r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C0B4CC0E-0D86-F34F-BB46-B6306EAF1EBC}"/>
              </a:ext>
            </a:extLst>
          </p:cNvPr>
          <p:cNvSpPr/>
          <p:nvPr/>
        </p:nvSpPr>
        <p:spPr>
          <a:xfrm>
            <a:off x="6080896" y="1773898"/>
            <a:ext cx="1308184" cy="47999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Estudo</a:t>
            </a:r>
          </a:p>
          <a:p>
            <a:pPr algn="ctr"/>
            <a:r>
              <a:rPr lang="pt-BR" sz="1067" dirty="0"/>
              <a:t>Desativação </a:t>
            </a:r>
            <a:r>
              <a:rPr lang="pt-BR" sz="1067" dirty="0" err="1"/>
              <a:t>MOs</a:t>
            </a:r>
            <a:endParaRPr lang="pt-BR" sz="1067" dirty="0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231F29F6-92DD-424F-A6CE-EE310BD939DA}"/>
              </a:ext>
            </a:extLst>
          </p:cNvPr>
          <p:cNvSpPr/>
          <p:nvPr/>
        </p:nvSpPr>
        <p:spPr>
          <a:xfrm>
            <a:off x="6080896" y="2440592"/>
            <a:ext cx="1308184" cy="51400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</a:t>
            </a:r>
          </a:p>
          <a:p>
            <a:pPr algn="ctr"/>
            <a:r>
              <a:rPr lang="pt-BR" sz="1067" dirty="0"/>
              <a:t>PEGA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B9D6E85-3EB3-43D4-920C-7E7EE4D5A200}"/>
              </a:ext>
            </a:extLst>
          </p:cNvPr>
          <p:cNvSpPr/>
          <p:nvPr/>
        </p:nvSpPr>
        <p:spPr>
          <a:xfrm>
            <a:off x="4409512" y="5064848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Primarização</a:t>
            </a:r>
            <a:r>
              <a:rPr lang="pt-BR" sz="1067" dirty="0"/>
              <a:t> IESUL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859395C-7D0F-4C72-A03F-E47FE76B0EE6}"/>
              </a:ext>
            </a:extLst>
          </p:cNvPr>
          <p:cNvSpPr/>
          <p:nvPr/>
        </p:nvSpPr>
        <p:spPr>
          <a:xfrm>
            <a:off x="7568752" y="4407798"/>
            <a:ext cx="1329077" cy="480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Estudo técnico </a:t>
            </a:r>
            <a:r>
              <a:rPr lang="pt-BR" sz="1067" dirty="0" err="1"/>
              <a:t>renov</a:t>
            </a:r>
            <a:r>
              <a:rPr lang="pt-BR" sz="1067" dirty="0"/>
              <a:t>. </a:t>
            </a:r>
            <a:r>
              <a:rPr lang="pt-BR" sz="1067" dirty="0" err="1"/>
              <a:t>Equip</a:t>
            </a:r>
            <a:r>
              <a:rPr lang="pt-BR" sz="1067" dirty="0"/>
              <a:t> IENNE</a:t>
            </a:r>
          </a:p>
        </p:txBody>
      </p:sp>
    </p:spTree>
    <p:extLst>
      <p:ext uri="{BB962C8B-B14F-4D97-AF65-F5344CB8AC3E}">
        <p14:creationId xmlns:p14="http://schemas.microsoft.com/office/powerpoint/2010/main" val="166206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1AF00A5-B8EC-5E47-98FC-8B6700479CB3}"/>
              </a:ext>
            </a:extLst>
          </p:cNvPr>
          <p:cNvCxnSpPr>
            <a:cxnSpLocks/>
          </p:cNvCxnSpPr>
          <p:nvPr/>
        </p:nvCxnSpPr>
        <p:spPr>
          <a:xfrm flipV="1">
            <a:off x="991739" y="1642380"/>
            <a:ext cx="10082661" cy="4730521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001143-B7D5-440D-A1CA-69FD71314D69}"/>
              </a:ext>
            </a:extLst>
          </p:cNvPr>
          <p:cNvSpPr/>
          <p:nvPr/>
        </p:nvSpPr>
        <p:spPr>
          <a:xfrm>
            <a:off x="991739" y="1003673"/>
            <a:ext cx="11157523" cy="53996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1186B31-B0C3-2745-8842-36AB7A7E38A4}"/>
              </a:ext>
            </a:extLst>
          </p:cNvPr>
          <p:cNvSpPr txBox="1"/>
          <p:nvPr/>
        </p:nvSpPr>
        <p:spPr>
          <a:xfrm>
            <a:off x="1034477" y="6460617"/>
            <a:ext cx="11157523" cy="319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 err="1"/>
              <a:t>Projetos</a:t>
            </a:r>
            <a:r>
              <a:rPr lang="es-CO" dirty="0"/>
              <a:t> </a:t>
            </a:r>
            <a:r>
              <a:rPr lang="es-CO" dirty="0" err="1"/>
              <a:t>Estruturantes</a:t>
            </a:r>
            <a:endParaRPr lang="es-CO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2D63657-6233-44E7-940C-ED4131F4667E}"/>
              </a:ext>
            </a:extLst>
          </p:cNvPr>
          <p:cNvSpPr/>
          <p:nvPr/>
        </p:nvSpPr>
        <p:spPr>
          <a:xfrm>
            <a:off x="10827691" y="1016408"/>
            <a:ext cx="1325904" cy="83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TI-Sistema Supervisão</a:t>
            </a:r>
          </a:p>
        </p:txBody>
      </p:sp>
      <p:sp>
        <p:nvSpPr>
          <p:cNvPr id="145" name="Título 1">
            <a:extLst>
              <a:ext uri="{FF2B5EF4-FFF2-40B4-BE49-F238E27FC236}">
                <a16:creationId xmlns:a16="http://schemas.microsoft.com/office/drawing/2014/main" id="{791EBF87-D3CD-4615-B2F9-A541366E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70" y="255413"/>
            <a:ext cx="10142697" cy="255147"/>
          </a:xfrm>
        </p:spPr>
        <p:txBody>
          <a:bodyPr/>
          <a:lstStyle/>
          <a:p>
            <a:r>
              <a:rPr lang="pt-BR" dirty="0"/>
              <a:t>Projetos de Sistemas Supervisão  – ISA CTEEP -2020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6342599B-555A-4C07-9D44-BCD77E068275}"/>
              </a:ext>
            </a:extLst>
          </p:cNvPr>
          <p:cNvSpPr/>
          <p:nvPr/>
        </p:nvSpPr>
        <p:spPr>
          <a:xfrm>
            <a:off x="5406582" y="5742625"/>
            <a:ext cx="1341685" cy="609465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 Lote 29 - SE Alta Paulista </a:t>
            </a:r>
          </a:p>
          <a:p>
            <a:pPr algn="ctr"/>
            <a:r>
              <a:rPr lang="pt-BR" sz="1067" dirty="0"/>
              <a:t>(IE </a:t>
            </a:r>
            <a:r>
              <a:rPr lang="pt-BR" sz="1067" dirty="0" err="1"/>
              <a:t>Aguapeí</a:t>
            </a:r>
            <a:r>
              <a:rPr lang="pt-BR" sz="1067" dirty="0"/>
              <a:t>)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5112827-C555-4E85-BB95-1226DE541D93}"/>
              </a:ext>
            </a:extLst>
          </p:cNvPr>
          <p:cNvSpPr/>
          <p:nvPr/>
        </p:nvSpPr>
        <p:spPr>
          <a:xfrm>
            <a:off x="10949093" y="5753817"/>
            <a:ext cx="1177296" cy="619084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 Lote 29 - SE Baguaçu (IE </a:t>
            </a:r>
            <a:r>
              <a:rPr lang="pt-BR" sz="1067" dirty="0" err="1"/>
              <a:t>Aguapeí</a:t>
            </a:r>
            <a:r>
              <a:rPr lang="pt-BR" sz="1067" dirty="0"/>
              <a:t>)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DFD11ADE-13E1-4326-89EE-E70BAE301BDC}"/>
              </a:ext>
            </a:extLst>
          </p:cNvPr>
          <p:cNvSpPr/>
          <p:nvPr/>
        </p:nvSpPr>
        <p:spPr>
          <a:xfrm>
            <a:off x="3992264" y="5753818"/>
            <a:ext cx="1341685" cy="60946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Sistema para Automatismo de manobras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F031E74D-A98E-4AE2-9B0C-1B6442741BD4}"/>
              </a:ext>
            </a:extLst>
          </p:cNvPr>
          <p:cNvSpPr/>
          <p:nvPr/>
        </p:nvSpPr>
        <p:spPr>
          <a:xfrm>
            <a:off x="5419710" y="4325181"/>
            <a:ext cx="1287861" cy="69863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ILS -  JAL- C-único - Conexão UTE V. do Paraná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FAE2BB4-DF09-4B69-85D9-A15D93E2AF68}"/>
              </a:ext>
            </a:extLst>
          </p:cNvPr>
          <p:cNvSpPr/>
          <p:nvPr/>
        </p:nvSpPr>
        <p:spPr>
          <a:xfrm>
            <a:off x="1136841" y="2756721"/>
            <a:ext cx="1302903" cy="833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Sistema Histórico PI e aplicações  Dashboard na nova plataforma DELL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96D4FE1-6878-433D-9C99-BBB1F9AE53F7}"/>
              </a:ext>
            </a:extLst>
          </p:cNvPr>
          <p:cNvSpPr/>
          <p:nvPr/>
        </p:nvSpPr>
        <p:spPr>
          <a:xfrm>
            <a:off x="10978916" y="2634939"/>
            <a:ext cx="1117651" cy="833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ENTERPRISE-</a:t>
            </a:r>
            <a:r>
              <a:rPr lang="pt-BR" sz="1067" dirty="0" err="1"/>
              <a:t>License</a:t>
            </a:r>
            <a:r>
              <a:rPr lang="pt-BR" sz="1067" dirty="0"/>
              <a:t>: Aumento do Nº pontos PI Server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9FF93D7F-C495-4BA5-89F9-B539EEC6023F}"/>
              </a:ext>
            </a:extLst>
          </p:cNvPr>
          <p:cNvSpPr/>
          <p:nvPr/>
        </p:nvSpPr>
        <p:spPr>
          <a:xfrm>
            <a:off x="8171660" y="4306983"/>
            <a:ext cx="1296000" cy="69863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440kV Bom Jardim – Taubaté  - Conexão SE Fernão Dias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8F0E63AD-1B34-4644-A646-0098CDC3068E}"/>
              </a:ext>
            </a:extLst>
          </p:cNvPr>
          <p:cNvSpPr/>
          <p:nvPr/>
        </p:nvSpPr>
        <p:spPr>
          <a:xfrm>
            <a:off x="2715309" y="5753817"/>
            <a:ext cx="1175839" cy="6190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POC de novo Sistema OTS TOPSIM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2EAC694-999A-4918-BD6E-03FB1C7409D3}"/>
              </a:ext>
            </a:extLst>
          </p:cNvPr>
          <p:cNvSpPr/>
          <p:nvPr/>
        </p:nvSpPr>
        <p:spPr>
          <a:xfrm>
            <a:off x="10978917" y="4306983"/>
            <a:ext cx="1147473" cy="69863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Superv</a:t>
            </a:r>
            <a:r>
              <a:rPr lang="pt-BR" sz="1067" dirty="0"/>
              <a:t>. SE Cabreúva  Substituição do RE-3 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14B8173A-4A9A-41DC-AA4D-7FC6D3D76F60}"/>
              </a:ext>
            </a:extLst>
          </p:cNvPr>
          <p:cNvSpPr/>
          <p:nvPr/>
        </p:nvSpPr>
        <p:spPr>
          <a:xfrm>
            <a:off x="9581883" y="4306983"/>
            <a:ext cx="1296000" cy="69863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SE Taubaté  supervisão do 2º banco de transformadores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0BCEB841-5D7C-4C23-B10E-0D7B6FE70CB9}"/>
              </a:ext>
            </a:extLst>
          </p:cNvPr>
          <p:cNvSpPr/>
          <p:nvPr/>
        </p:nvSpPr>
        <p:spPr>
          <a:xfrm>
            <a:off x="6771140" y="5753817"/>
            <a:ext cx="1308517" cy="619084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para </a:t>
            </a:r>
            <a:r>
              <a:rPr lang="pt-BR" sz="1067" dirty="0" err="1"/>
              <a:t>Primarização</a:t>
            </a:r>
            <a:r>
              <a:rPr lang="pt-BR" sz="1067" dirty="0"/>
              <a:t> IE-SUL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C78C93FB-B62A-41CF-A80E-0FC52C69730B}"/>
              </a:ext>
            </a:extLst>
          </p:cNvPr>
          <p:cNvSpPr/>
          <p:nvPr/>
        </p:nvSpPr>
        <p:spPr>
          <a:xfrm>
            <a:off x="6771140" y="5075564"/>
            <a:ext cx="1296000" cy="6094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SE Itapetininga II - </a:t>
            </a:r>
            <a:r>
              <a:rPr lang="pt-BR" sz="1067" dirty="0" err="1"/>
              <a:t>Superv</a:t>
            </a:r>
            <a:r>
              <a:rPr lang="pt-BR" sz="1067" dirty="0"/>
              <a:t>. </a:t>
            </a:r>
            <a:r>
              <a:rPr lang="pt-BR" sz="1067" dirty="0" err="1"/>
              <a:t>TRs</a:t>
            </a:r>
            <a:r>
              <a:rPr lang="pt-BR" sz="1067" dirty="0"/>
              <a:t> 138/88kV em Paralelo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470E12EC-A320-4C57-B347-FA79CAD20817}"/>
              </a:ext>
            </a:extLst>
          </p:cNvPr>
          <p:cNvSpPr/>
          <p:nvPr/>
        </p:nvSpPr>
        <p:spPr>
          <a:xfrm>
            <a:off x="8168256" y="5076432"/>
            <a:ext cx="1296000" cy="60946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BER II  VIC- C-1,C2 Con. Guarujá 04</a:t>
            </a: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9135E442-1DBA-4811-BE61-B41A65C97982}"/>
              </a:ext>
            </a:extLst>
          </p:cNvPr>
          <p:cNvSpPr/>
          <p:nvPr/>
        </p:nvSpPr>
        <p:spPr>
          <a:xfrm>
            <a:off x="9581883" y="5753817"/>
            <a:ext cx="1296000" cy="619084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Lote 10 - SE Lorena (IE </a:t>
            </a:r>
            <a:r>
              <a:rPr lang="pt-BR" sz="1067" dirty="0" err="1"/>
              <a:t>Itapura</a:t>
            </a:r>
            <a:r>
              <a:rPr lang="pt-BR" sz="1067" dirty="0"/>
              <a:t>)</a:t>
            </a:r>
          </a:p>
        </p:txBody>
      </p:sp>
      <p:sp>
        <p:nvSpPr>
          <p:cNvPr id="118" name="CuadroTexto 99">
            <a:extLst>
              <a:ext uri="{FF2B5EF4-FFF2-40B4-BE49-F238E27FC236}">
                <a16:creationId xmlns:a16="http://schemas.microsoft.com/office/drawing/2014/main" id="{CD2B8587-31D5-4416-895C-BABFBA1DDA9E}"/>
              </a:ext>
            </a:extLst>
          </p:cNvPr>
          <p:cNvSpPr txBox="1"/>
          <p:nvPr/>
        </p:nvSpPr>
        <p:spPr>
          <a:xfrm rot="16200000">
            <a:off x="-1876338" y="3545055"/>
            <a:ext cx="5375569" cy="360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914377">
              <a:defRPr/>
            </a:pP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Projetos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Otimização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F6E31667-4763-4F62-B7A1-873AE7824A26}"/>
              </a:ext>
            </a:extLst>
          </p:cNvPr>
          <p:cNvSpPr/>
          <p:nvPr/>
        </p:nvSpPr>
        <p:spPr>
          <a:xfrm>
            <a:off x="6778988" y="4306983"/>
            <a:ext cx="1296000" cy="698639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RIC I – LIM I  - Conexão da SE Cerâmica Ruy Rocha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D25EC0-A5A1-4984-96BD-077B6BDB3938}"/>
              </a:ext>
            </a:extLst>
          </p:cNvPr>
          <p:cNvGrpSpPr/>
          <p:nvPr/>
        </p:nvGrpSpPr>
        <p:grpSpPr>
          <a:xfrm>
            <a:off x="1371735" y="714219"/>
            <a:ext cx="2421744" cy="232176"/>
            <a:chOff x="941668" y="468991"/>
            <a:chExt cx="1438095" cy="180000"/>
          </a:xfrm>
        </p:grpSpPr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20736B6B-9B1C-4FD4-931C-52547AD743A8}"/>
                </a:ext>
              </a:extLst>
            </p:cNvPr>
            <p:cNvSpPr/>
            <p:nvPr/>
          </p:nvSpPr>
          <p:spPr>
            <a:xfrm>
              <a:off x="94166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Corporativo</a:t>
              </a:r>
            </a:p>
          </p:txBody>
        </p: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5A87880-2EE3-4280-948C-E6EE5900AA71}"/>
                </a:ext>
              </a:extLst>
            </p:cNvPr>
            <p:cNvSpPr/>
            <p:nvPr/>
          </p:nvSpPr>
          <p:spPr>
            <a:xfrm>
              <a:off x="1659763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Operação</a:t>
              </a:r>
            </a:p>
          </p:txBody>
        </p:sp>
      </p:grp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0780B867-6772-4A22-B0A6-ED0B2532AB39}"/>
              </a:ext>
            </a:extLst>
          </p:cNvPr>
          <p:cNvSpPr/>
          <p:nvPr/>
        </p:nvSpPr>
        <p:spPr>
          <a:xfrm>
            <a:off x="8180691" y="5753817"/>
            <a:ext cx="1296000" cy="619084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Lote 6 - </a:t>
            </a:r>
            <a:r>
              <a:rPr lang="pt-BR" sz="1067" dirty="0" err="1"/>
              <a:t>CSs</a:t>
            </a:r>
            <a:r>
              <a:rPr lang="pt-BR" sz="1067" dirty="0"/>
              <a:t> Araraquara 2 </a:t>
            </a:r>
          </a:p>
          <a:p>
            <a:pPr algn="ctr"/>
            <a:r>
              <a:rPr lang="pt-BR" sz="1067" dirty="0"/>
              <a:t>(IE </a:t>
            </a:r>
            <a:r>
              <a:rPr lang="pt-BR" sz="1067" dirty="0" err="1"/>
              <a:t>Itaquerê</a:t>
            </a:r>
            <a:r>
              <a:rPr lang="pt-BR" sz="1067" dirty="0"/>
              <a:t>)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78BEA148-C88A-4FF8-91A1-62D2851EECA7}"/>
              </a:ext>
            </a:extLst>
          </p:cNvPr>
          <p:cNvSpPr/>
          <p:nvPr/>
        </p:nvSpPr>
        <p:spPr>
          <a:xfrm>
            <a:off x="5431211" y="5074896"/>
            <a:ext cx="1265671" cy="609465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 Lote 21 - SE João Neiva 2 </a:t>
            </a:r>
          </a:p>
          <a:p>
            <a:pPr algn="ctr"/>
            <a:r>
              <a:rPr lang="pt-BR" sz="1067" dirty="0"/>
              <a:t>(IE </a:t>
            </a:r>
            <a:r>
              <a:rPr lang="pt-BR" sz="1067" dirty="0" err="1"/>
              <a:t>Itaúnas</a:t>
            </a:r>
            <a:r>
              <a:rPr lang="pt-BR" sz="1067" dirty="0"/>
              <a:t>)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0155A256-4EC7-4503-B531-9485D2F16A0D}"/>
              </a:ext>
            </a:extLst>
          </p:cNvPr>
          <p:cNvSpPr/>
          <p:nvPr/>
        </p:nvSpPr>
        <p:spPr>
          <a:xfrm>
            <a:off x="10961676" y="5066656"/>
            <a:ext cx="1187584" cy="609465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SE M. </a:t>
            </a:r>
            <a:r>
              <a:rPr lang="pt-BR" sz="1067" dirty="0" err="1"/>
              <a:t>Fornasaro</a:t>
            </a:r>
            <a:r>
              <a:rPr lang="pt-BR" sz="1067" dirty="0"/>
              <a:t> conexão circuitos 88kV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84CBDF0E-F7DF-469D-B146-DB16DDD50DCC}"/>
              </a:ext>
            </a:extLst>
          </p:cNvPr>
          <p:cNvSpPr/>
          <p:nvPr/>
        </p:nvSpPr>
        <p:spPr>
          <a:xfrm>
            <a:off x="9571080" y="5067005"/>
            <a:ext cx="1296000" cy="609465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Flórida Paulista – PRP -Conexão SE P2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D6B1D7DC-A2D9-4356-BA7C-5AD7937A4A5F}"/>
              </a:ext>
            </a:extLst>
          </p:cNvPr>
          <p:cNvSpPr/>
          <p:nvPr/>
        </p:nvSpPr>
        <p:spPr>
          <a:xfrm>
            <a:off x="1117600" y="1136427"/>
            <a:ext cx="1287861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Melhorias SAGE - Alarmes p/ Equipamento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FBF5F45B-7916-4F2A-BF61-EFF2BA176B85}"/>
              </a:ext>
            </a:extLst>
          </p:cNvPr>
          <p:cNvSpPr/>
          <p:nvPr/>
        </p:nvSpPr>
        <p:spPr>
          <a:xfrm>
            <a:off x="4034095" y="4972018"/>
            <a:ext cx="1296000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SICAR (Virtualização concentradores em </a:t>
            </a:r>
            <a:r>
              <a:rPr lang="pt-BR" sz="1067" dirty="0" err="1"/>
              <a:t>DataCenter</a:t>
            </a:r>
            <a:r>
              <a:rPr lang="pt-BR" sz="1067" dirty="0"/>
              <a:t>)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C5749436-70BF-4861-856C-9CF0D240511C}"/>
              </a:ext>
            </a:extLst>
          </p:cNvPr>
          <p:cNvSpPr/>
          <p:nvPr/>
        </p:nvSpPr>
        <p:spPr>
          <a:xfrm>
            <a:off x="3872093" y="1103747"/>
            <a:ext cx="1296000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CAPE-Computer-aided protection simulation and analysis</a:t>
            </a:r>
            <a:endParaRPr lang="pt-BR" sz="1067" dirty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FB0964E5-280B-4D25-A7D4-F35CA6FC6D79}"/>
              </a:ext>
            </a:extLst>
          </p:cNvPr>
          <p:cNvSpPr/>
          <p:nvPr/>
        </p:nvSpPr>
        <p:spPr>
          <a:xfrm>
            <a:off x="2497479" y="1118230"/>
            <a:ext cx="1296000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SiDi</a:t>
            </a:r>
            <a:r>
              <a:rPr lang="pt-BR" sz="1067" dirty="0"/>
              <a:t> - Simulador para Operação Local</a:t>
            </a: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4465F09B-D4A5-416B-A918-14575037A0E1}"/>
              </a:ext>
            </a:extLst>
          </p:cNvPr>
          <p:cNvSpPr/>
          <p:nvPr/>
        </p:nvSpPr>
        <p:spPr>
          <a:xfrm>
            <a:off x="1117602" y="1921286"/>
            <a:ext cx="1287861" cy="69863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Atualização SISCON</a:t>
            </a: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B10BBB70-3947-4100-A14B-C361198285DA}"/>
              </a:ext>
            </a:extLst>
          </p:cNvPr>
          <p:cNvSpPr/>
          <p:nvPr/>
        </p:nvSpPr>
        <p:spPr>
          <a:xfrm>
            <a:off x="8171660" y="3557539"/>
            <a:ext cx="1325904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de Saneamento BD SAGE Fase I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3328F23B-A9F7-480B-9BD6-D51C406AB883}"/>
              </a:ext>
            </a:extLst>
          </p:cNvPr>
          <p:cNvSpPr/>
          <p:nvPr/>
        </p:nvSpPr>
        <p:spPr>
          <a:xfrm>
            <a:off x="10971964" y="3544300"/>
            <a:ext cx="1177296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SE </a:t>
            </a:r>
            <a:r>
              <a:rPr lang="pt-BR" sz="1067" dirty="0" err="1"/>
              <a:t>MiIR</a:t>
            </a:r>
            <a:r>
              <a:rPr lang="pt-BR" sz="1067" dirty="0"/>
              <a:t>-II  </a:t>
            </a:r>
            <a:r>
              <a:rPr lang="pt-BR" sz="1067" dirty="0" err="1"/>
              <a:t>Superv</a:t>
            </a:r>
            <a:r>
              <a:rPr lang="pt-BR" sz="1067" dirty="0"/>
              <a:t>. 3º ATR(3) 440/138kV 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541AB0E-6466-4419-90E9-AC8804C33267}"/>
              </a:ext>
            </a:extLst>
          </p:cNvPr>
          <p:cNvSpPr/>
          <p:nvPr/>
        </p:nvSpPr>
        <p:spPr>
          <a:xfrm>
            <a:off x="9570249" y="3544300"/>
            <a:ext cx="1296000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SE CBO –</a:t>
            </a:r>
            <a:r>
              <a:rPr lang="pt-BR" sz="1067" dirty="0" err="1"/>
              <a:t>Supervi</a:t>
            </a:r>
            <a:r>
              <a:rPr lang="pt-BR" sz="1067" dirty="0"/>
              <a:t>. Banco de capacitor 138kV 30 </a:t>
            </a:r>
            <a:r>
              <a:rPr lang="pt-BR" sz="1067" dirty="0" err="1"/>
              <a:t>Mva</a:t>
            </a:r>
            <a:endParaRPr lang="pt-BR" sz="1067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BE4CB86-A5D8-4F61-BD68-7DC8C15AE62C}"/>
              </a:ext>
            </a:extLst>
          </p:cNvPr>
          <p:cNvSpPr/>
          <p:nvPr/>
        </p:nvSpPr>
        <p:spPr>
          <a:xfrm>
            <a:off x="3793477" y="714939"/>
            <a:ext cx="1540472" cy="232175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Obras - Supervisão </a:t>
            </a:r>
          </a:p>
        </p:txBody>
      </p:sp>
    </p:spTree>
    <p:extLst>
      <p:ext uri="{BB962C8B-B14F-4D97-AF65-F5344CB8AC3E}">
        <p14:creationId xmlns:p14="http://schemas.microsoft.com/office/powerpoint/2010/main" val="59545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F432F8-CB39-42AF-A201-24820C8B2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F51303-8DBA-4547-8DCC-488F17BA83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56E788-7E31-42A1-8998-7959B88718CE}"/>
              </a:ext>
            </a:extLst>
          </p:cNvPr>
          <p:cNvSpPr/>
          <p:nvPr/>
        </p:nvSpPr>
        <p:spPr>
          <a:xfrm>
            <a:off x="467833" y="3094074"/>
            <a:ext cx="1158948" cy="68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B825F62-A653-4344-B2D0-3CB79E0BCFC0}"/>
              </a:ext>
            </a:extLst>
          </p:cNvPr>
          <p:cNvSpPr txBox="1">
            <a:spLocks/>
          </p:cNvSpPr>
          <p:nvPr/>
        </p:nvSpPr>
        <p:spPr>
          <a:xfrm>
            <a:off x="805871" y="782652"/>
            <a:ext cx="10609590" cy="671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3000" b="1" i="0" kern="120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800" dirty="0"/>
              <a:t>Índice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Objetivo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Área de Tecnologia da Informação Brasil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Objetivos Estratégicos 2030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Desafios 2020-2021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Transformação Digital como habilitador estratégico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Transformação Cultural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Trabalho do Futuro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Analítica Avançada e Inteligência Artificial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 err="1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Cybersecurity</a:t>
            </a:r>
            <a:endParaRPr lang="pt-BR" sz="1800" b="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Ecossistema de Aliados Digitais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8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39" lvl="1" indent="-285750">
              <a:lnSpc>
                <a:spcPct val="100000"/>
              </a:lnSpc>
            </a:pPr>
            <a:endParaRPr lang="pt-BR" sz="25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39" lvl="1" indent="-285750">
              <a:lnSpc>
                <a:spcPct val="100000"/>
              </a:lnSpc>
            </a:pPr>
            <a:endParaRPr lang="pt-BR" sz="25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</a:pPr>
            <a:endParaRPr lang="pt-BR" sz="19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</a:pPr>
            <a:endParaRPr lang="pt-BR" sz="19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61" indent="-285750">
              <a:lnSpc>
                <a:spcPct val="100000"/>
              </a:lnSpc>
            </a:pPr>
            <a:endParaRPr lang="pt-BR" sz="1900" dirty="0"/>
          </a:p>
          <a:p>
            <a:pPr marL="742950" lvl="1" indent="-285750">
              <a:lnSpc>
                <a:spcPct val="100000"/>
              </a:lnSpc>
            </a:pPr>
            <a:endParaRPr lang="pt-BR" sz="19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1265D-D3CD-45DC-A1F4-A4F7F233F53A}"/>
              </a:ext>
            </a:extLst>
          </p:cNvPr>
          <p:cNvSpPr txBox="1">
            <a:spLocks/>
          </p:cNvSpPr>
          <p:nvPr/>
        </p:nvSpPr>
        <p:spPr>
          <a:xfrm>
            <a:off x="174965" y="126823"/>
            <a:ext cx="9622179" cy="26554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dirty="0"/>
              <a:t>Área de Tecnologia da Informação Brasil</a:t>
            </a:r>
          </a:p>
        </p:txBody>
      </p:sp>
    </p:spTree>
    <p:extLst>
      <p:ext uri="{BB962C8B-B14F-4D97-AF65-F5344CB8AC3E}">
        <p14:creationId xmlns:p14="http://schemas.microsoft.com/office/powerpoint/2010/main" val="4204796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1AF00A5-B8EC-5E47-98FC-8B6700479CB3}"/>
              </a:ext>
            </a:extLst>
          </p:cNvPr>
          <p:cNvCxnSpPr>
            <a:cxnSpLocks/>
          </p:cNvCxnSpPr>
          <p:nvPr/>
        </p:nvCxnSpPr>
        <p:spPr>
          <a:xfrm flipV="1">
            <a:off x="977811" y="1182174"/>
            <a:ext cx="11036919" cy="5221167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001143-B7D5-440D-A1CA-69FD71314D69}"/>
              </a:ext>
            </a:extLst>
          </p:cNvPr>
          <p:cNvSpPr/>
          <p:nvPr/>
        </p:nvSpPr>
        <p:spPr>
          <a:xfrm>
            <a:off x="991742" y="1003673"/>
            <a:ext cx="11157519" cy="53996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2D63657-6233-44E7-940C-ED4131F4667E}"/>
              </a:ext>
            </a:extLst>
          </p:cNvPr>
          <p:cNvSpPr/>
          <p:nvPr/>
        </p:nvSpPr>
        <p:spPr>
          <a:xfrm>
            <a:off x="10745337" y="1025438"/>
            <a:ext cx="1389992" cy="83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TI Sistemas Supervisão</a:t>
            </a:r>
          </a:p>
        </p:txBody>
      </p:sp>
      <p:sp>
        <p:nvSpPr>
          <p:cNvPr id="145" name="Título 1">
            <a:extLst>
              <a:ext uri="{FF2B5EF4-FFF2-40B4-BE49-F238E27FC236}">
                <a16:creationId xmlns:a16="http://schemas.microsoft.com/office/drawing/2014/main" id="{791EBF87-D3CD-4615-B2F9-A541366E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41" y="251581"/>
            <a:ext cx="10142697" cy="255147"/>
          </a:xfrm>
        </p:spPr>
        <p:txBody>
          <a:bodyPr/>
          <a:lstStyle/>
          <a:p>
            <a:r>
              <a:rPr lang="pt-BR" dirty="0"/>
              <a:t>Projetos de Sistemas Supervisão – ISA CTEEP 2021</a:t>
            </a:r>
          </a:p>
        </p:txBody>
      </p:sp>
      <p:sp>
        <p:nvSpPr>
          <p:cNvPr id="38" name="CuadroTexto 99">
            <a:extLst>
              <a:ext uri="{FF2B5EF4-FFF2-40B4-BE49-F238E27FC236}">
                <a16:creationId xmlns:a16="http://schemas.microsoft.com/office/drawing/2014/main" id="{7EFB7154-CF58-4E58-BB48-B9E7177F3D77}"/>
              </a:ext>
            </a:extLst>
          </p:cNvPr>
          <p:cNvSpPr txBox="1"/>
          <p:nvPr/>
        </p:nvSpPr>
        <p:spPr>
          <a:xfrm rot="16200000">
            <a:off x="-1876338" y="3545054"/>
            <a:ext cx="5375569" cy="360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914377">
              <a:defRPr/>
            </a:pP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Projetos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Otimização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CuadroTexto 97">
            <a:extLst>
              <a:ext uri="{FF2B5EF4-FFF2-40B4-BE49-F238E27FC236}">
                <a16:creationId xmlns:a16="http://schemas.microsoft.com/office/drawing/2014/main" id="{DBFD0DC7-AAB4-4A27-870C-9587AF101439}"/>
              </a:ext>
            </a:extLst>
          </p:cNvPr>
          <p:cNvSpPr txBox="1"/>
          <p:nvPr/>
        </p:nvSpPr>
        <p:spPr>
          <a:xfrm>
            <a:off x="1034482" y="6413133"/>
            <a:ext cx="11157519" cy="396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 err="1"/>
              <a:t>Projetos</a:t>
            </a:r>
            <a:r>
              <a:rPr lang="es-CO" dirty="0"/>
              <a:t> </a:t>
            </a:r>
            <a:r>
              <a:rPr lang="es-CO" dirty="0" err="1"/>
              <a:t>Estruturantes</a:t>
            </a:r>
            <a:endParaRPr lang="es-CO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6032DC1-BD3D-4383-9E45-101889493D30}"/>
              </a:ext>
            </a:extLst>
          </p:cNvPr>
          <p:cNvGrpSpPr/>
          <p:nvPr/>
        </p:nvGrpSpPr>
        <p:grpSpPr>
          <a:xfrm>
            <a:off x="1277391" y="693209"/>
            <a:ext cx="1917460" cy="240000"/>
            <a:chOff x="941668" y="468991"/>
            <a:chExt cx="1438095" cy="180000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B43A69F-A115-4C10-B8B5-1E9253FE364C}"/>
                </a:ext>
              </a:extLst>
            </p:cNvPr>
            <p:cNvSpPr/>
            <p:nvPr/>
          </p:nvSpPr>
          <p:spPr>
            <a:xfrm>
              <a:off x="94166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Corporativo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6C18D65D-E0A5-4757-962A-0821D44AC0B6}"/>
                </a:ext>
              </a:extLst>
            </p:cNvPr>
            <p:cNvSpPr/>
            <p:nvPr/>
          </p:nvSpPr>
          <p:spPr>
            <a:xfrm>
              <a:off x="1659763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Operação</a:t>
              </a:r>
            </a:p>
          </p:txBody>
        </p:sp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9183D21E-80EB-4AD2-A986-64E3AD72D13F}"/>
              </a:ext>
            </a:extLst>
          </p:cNvPr>
          <p:cNvSpPr/>
          <p:nvPr/>
        </p:nvSpPr>
        <p:spPr>
          <a:xfrm>
            <a:off x="5365117" y="5656275"/>
            <a:ext cx="1287860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TAU – PAR  - Conexão SE </a:t>
            </a:r>
            <a:r>
              <a:rPr lang="pt-BR" sz="1067" dirty="0" err="1"/>
              <a:t>Sta</a:t>
            </a:r>
            <a:r>
              <a:rPr lang="pt-BR" sz="1067" dirty="0"/>
              <a:t> LUZIA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42999CA-CD57-4E8B-A4D9-79D564C7CA60}"/>
              </a:ext>
            </a:extLst>
          </p:cNvPr>
          <p:cNvSpPr/>
          <p:nvPr/>
        </p:nvSpPr>
        <p:spPr>
          <a:xfrm>
            <a:off x="3937672" y="5657367"/>
            <a:ext cx="1341685" cy="678620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VAL – NAV- Conexão SE Guararapes-02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4D1EF3F8-C8A4-4356-B656-128A9B59F5B1}"/>
              </a:ext>
            </a:extLst>
          </p:cNvPr>
          <p:cNvSpPr/>
          <p:nvPr/>
        </p:nvSpPr>
        <p:spPr>
          <a:xfrm>
            <a:off x="2660717" y="5656275"/>
            <a:ext cx="1175839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BER II – SSE- Conexão SE </a:t>
            </a:r>
            <a:r>
              <a:rPr lang="pt-BR" sz="1067" dirty="0" err="1"/>
              <a:t>Sahi</a:t>
            </a:r>
            <a:endParaRPr lang="pt-BR" sz="1067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32ACCAC-552A-4E57-8801-FE3C16EB262C}"/>
              </a:ext>
            </a:extLst>
          </p:cNvPr>
          <p:cNvSpPr/>
          <p:nvPr/>
        </p:nvSpPr>
        <p:spPr>
          <a:xfrm>
            <a:off x="6716548" y="5656275"/>
            <a:ext cx="1308517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SJR – NAV C-1   Conexão da UTE </a:t>
            </a:r>
            <a:r>
              <a:rPr lang="pt-BR" sz="1067" dirty="0" err="1"/>
              <a:t>Plan</a:t>
            </a:r>
            <a:r>
              <a:rPr lang="pt-BR" sz="1067" dirty="0"/>
              <a:t>. Bioenergia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E7FC077F-2324-475B-8039-33FF23BEBABA}"/>
              </a:ext>
            </a:extLst>
          </p:cNvPr>
          <p:cNvSpPr/>
          <p:nvPr/>
        </p:nvSpPr>
        <p:spPr>
          <a:xfrm>
            <a:off x="9488493" y="4895613"/>
            <a:ext cx="1296000" cy="689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Servidores PDC – ISACTTEP-ONS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CC350297-E10A-4FA3-AD43-F633C24AC761}"/>
              </a:ext>
            </a:extLst>
          </p:cNvPr>
          <p:cNvSpPr/>
          <p:nvPr/>
        </p:nvSpPr>
        <p:spPr>
          <a:xfrm>
            <a:off x="10885609" y="4896481"/>
            <a:ext cx="1209059" cy="68933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Supervisão para Modernização das </a:t>
            </a:r>
            <a:r>
              <a:rPr lang="pt-BR" sz="1067" dirty="0" err="1"/>
              <a:t>DITs</a:t>
            </a:r>
            <a:r>
              <a:rPr lang="pt-BR" sz="1067" dirty="0"/>
              <a:t> (11 </a:t>
            </a:r>
            <a:r>
              <a:rPr lang="pt-BR" sz="1067" dirty="0" err="1"/>
              <a:t>SEs</a:t>
            </a:r>
            <a:r>
              <a:rPr lang="pt-BR" sz="1067" dirty="0"/>
              <a:t>)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ECD164DE-30D0-4AA8-B3AF-413BAA51EC4F}"/>
              </a:ext>
            </a:extLst>
          </p:cNvPr>
          <p:cNvSpPr/>
          <p:nvPr/>
        </p:nvSpPr>
        <p:spPr>
          <a:xfrm>
            <a:off x="8126099" y="5656275"/>
            <a:ext cx="1296000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AGV – VOT II - Conexão UFV Pedranópolis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60C1CBD1-60EE-407D-A47A-CE0DA674DB94}"/>
              </a:ext>
            </a:extLst>
          </p:cNvPr>
          <p:cNvSpPr/>
          <p:nvPr/>
        </p:nvSpPr>
        <p:spPr>
          <a:xfrm>
            <a:off x="10907084" y="5668828"/>
            <a:ext cx="1187584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LT 138kV </a:t>
            </a:r>
            <a:r>
              <a:rPr lang="pt-BR" sz="1067" dirty="0" err="1"/>
              <a:t>Caraguat</a:t>
            </a:r>
            <a:r>
              <a:rPr lang="pt-BR" sz="1067" dirty="0"/>
              <a:t>. – SSE  - Conexão SE Olaria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DCD7FF09-9DCE-434E-8909-D5E3E1453B5E}"/>
              </a:ext>
            </a:extLst>
          </p:cNvPr>
          <p:cNvSpPr/>
          <p:nvPr/>
        </p:nvSpPr>
        <p:spPr>
          <a:xfrm>
            <a:off x="9504987" y="5669177"/>
            <a:ext cx="1296000" cy="689331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 err="1"/>
              <a:t>Superv</a:t>
            </a:r>
            <a:r>
              <a:rPr lang="pt-BR" sz="1067" dirty="0"/>
              <a:t>. SE Sul da Proteção de barras e de falha de disjuntor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DBD0997-9E07-48BA-9E88-07BA85C639E2}"/>
              </a:ext>
            </a:extLst>
          </p:cNvPr>
          <p:cNvSpPr/>
          <p:nvPr/>
        </p:nvSpPr>
        <p:spPr>
          <a:xfrm>
            <a:off x="8100351" y="4890958"/>
            <a:ext cx="1325904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Projeto de Saneamento BD SAGE Fase II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545E248-7F38-4539-8A0C-6BB65D3343BB}"/>
              </a:ext>
            </a:extLst>
          </p:cNvPr>
          <p:cNvSpPr/>
          <p:nvPr/>
        </p:nvSpPr>
        <p:spPr>
          <a:xfrm>
            <a:off x="2508189" y="1088079"/>
            <a:ext cx="1325904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Software - Testes automatizados de </a:t>
            </a:r>
            <a:r>
              <a:rPr lang="pt-BR" sz="1067" dirty="0" err="1"/>
              <a:t>de</a:t>
            </a:r>
            <a:r>
              <a:rPr lang="pt-BR" sz="1067" dirty="0"/>
              <a:t> Subestações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3D5A980-B939-46F7-A65C-F1416A54B474}"/>
              </a:ext>
            </a:extLst>
          </p:cNvPr>
          <p:cNvSpPr/>
          <p:nvPr/>
        </p:nvSpPr>
        <p:spPr>
          <a:xfrm>
            <a:off x="1094439" y="1089946"/>
            <a:ext cx="1325904" cy="698639"/>
          </a:xfrm>
          <a:prstGeom prst="rect">
            <a:avLst/>
          </a:prstGeom>
          <a:solidFill>
            <a:schemeClr val="accent6"/>
          </a:solidFill>
          <a:ln/>
        </p:spPr>
        <p:style>
          <a:lnRef idx="2">
            <a:schemeClr val="accent2">
              <a:shade val="50000"/>
            </a:schemeClr>
          </a:lnRef>
          <a:fillRef idx="1003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Sistema  de Análise e Estudos PACDYM -SAGE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BB1B690-03D0-4E58-8A4A-8B501C9D592A}"/>
              </a:ext>
            </a:extLst>
          </p:cNvPr>
          <p:cNvSpPr/>
          <p:nvPr/>
        </p:nvSpPr>
        <p:spPr>
          <a:xfrm>
            <a:off x="3213615" y="692247"/>
            <a:ext cx="1540472" cy="240000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Obras - Supervisão </a:t>
            </a:r>
          </a:p>
        </p:txBody>
      </p:sp>
    </p:spTree>
    <p:extLst>
      <p:ext uri="{BB962C8B-B14F-4D97-AF65-F5344CB8AC3E}">
        <p14:creationId xmlns:p14="http://schemas.microsoft.com/office/powerpoint/2010/main" val="127256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91AF00A5-B8EC-5E47-98FC-8B6700479CB3}"/>
              </a:ext>
            </a:extLst>
          </p:cNvPr>
          <p:cNvCxnSpPr>
            <a:cxnSpLocks/>
          </p:cNvCxnSpPr>
          <p:nvPr/>
        </p:nvCxnSpPr>
        <p:spPr>
          <a:xfrm flipV="1">
            <a:off x="750211" y="1642380"/>
            <a:ext cx="10082661" cy="4730521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8001143-B7D5-440D-A1CA-69FD71314D69}"/>
              </a:ext>
            </a:extLst>
          </p:cNvPr>
          <p:cNvSpPr/>
          <p:nvPr/>
        </p:nvSpPr>
        <p:spPr>
          <a:xfrm>
            <a:off x="750211" y="1003673"/>
            <a:ext cx="11326771" cy="53996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E1186B31-B0C3-2745-8842-36AB7A7E38A4}"/>
              </a:ext>
            </a:extLst>
          </p:cNvPr>
          <p:cNvSpPr txBox="1"/>
          <p:nvPr/>
        </p:nvSpPr>
        <p:spPr>
          <a:xfrm>
            <a:off x="792949" y="6460617"/>
            <a:ext cx="11157523" cy="319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>
            <a:defPPr>
              <a:defRPr lang="es-CO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s-CO" dirty="0" err="1"/>
              <a:t>Projetos</a:t>
            </a:r>
            <a:r>
              <a:rPr lang="es-CO" dirty="0"/>
              <a:t> </a:t>
            </a:r>
            <a:r>
              <a:rPr lang="es-CO" dirty="0" err="1"/>
              <a:t>Estruturantes</a:t>
            </a:r>
            <a:endParaRPr lang="es-CO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D2D63657-6233-44E7-940C-ED4131F4667E}"/>
              </a:ext>
            </a:extLst>
          </p:cNvPr>
          <p:cNvSpPr/>
          <p:nvPr/>
        </p:nvSpPr>
        <p:spPr>
          <a:xfrm>
            <a:off x="10488168" y="1027909"/>
            <a:ext cx="1538912" cy="833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TI-Infraestrutura</a:t>
            </a:r>
          </a:p>
        </p:txBody>
      </p:sp>
      <p:sp>
        <p:nvSpPr>
          <p:cNvPr id="145" name="Título 1">
            <a:extLst>
              <a:ext uri="{FF2B5EF4-FFF2-40B4-BE49-F238E27FC236}">
                <a16:creationId xmlns:a16="http://schemas.microsoft.com/office/drawing/2014/main" id="{791EBF87-D3CD-4615-B2F9-A541366E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70" y="255413"/>
            <a:ext cx="10142697" cy="255147"/>
          </a:xfrm>
        </p:spPr>
        <p:txBody>
          <a:bodyPr/>
          <a:lstStyle/>
          <a:p>
            <a:r>
              <a:rPr lang="pt-BR" dirty="0"/>
              <a:t>Projetos de Infraestrutura – ISA CTEEP -2020 / 2021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8F0E63AD-1B34-4644-A646-0098CDC3068E}"/>
              </a:ext>
            </a:extLst>
          </p:cNvPr>
          <p:cNvSpPr/>
          <p:nvPr/>
        </p:nvSpPr>
        <p:spPr>
          <a:xfrm>
            <a:off x="3609026" y="5230177"/>
            <a:ext cx="1175839" cy="619084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Subst. Infra Servidores Corporativos</a:t>
            </a:r>
          </a:p>
        </p:txBody>
      </p:sp>
      <p:sp>
        <p:nvSpPr>
          <p:cNvPr id="118" name="CuadroTexto 99">
            <a:extLst>
              <a:ext uri="{FF2B5EF4-FFF2-40B4-BE49-F238E27FC236}">
                <a16:creationId xmlns:a16="http://schemas.microsoft.com/office/drawing/2014/main" id="{CD2B8587-31D5-4416-895C-BABFBA1DDA9E}"/>
              </a:ext>
            </a:extLst>
          </p:cNvPr>
          <p:cNvSpPr txBox="1"/>
          <p:nvPr/>
        </p:nvSpPr>
        <p:spPr>
          <a:xfrm rot="16200000">
            <a:off x="-2117866" y="3545055"/>
            <a:ext cx="5375569" cy="360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72000" tIns="36000" rIns="72000" bIns="36000" rtlCol="0" anchor="ctr">
            <a:noAutofit/>
          </a:bodyPr>
          <a:lstStyle/>
          <a:p>
            <a:pPr algn="ctr" defTabSz="914377">
              <a:defRPr/>
            </a:pP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Projetos</a:t>
            </a:r>
            <a:r>
              <a:rPr lang="es-CO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s-CO" dirty="0" err="1">
                <a:solidFill>
                  <a:prstClr val="black"/>
                </a:solidFill>
                <a:latin typeface="Calibri" panose="020F0502020204030204"/>
              </a:rPr>
              <a:t>Otimização</a:t>
            </a:r>
            <a:endParaRPr lang="es-CO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7D25EC0-A5A1-4984-96BD-077B6BDB3938}"/>
              </a:ext>
            </a:extLst>
          </p:cNvPr>
          <p:cNvGrpSpPr/>
          <p:nvPr/>
        </p:nvGrpSpPr>
        <p:grpSpPr>
          <a:xfrm>
            <a:off x="1130207" y="714219"/>
            <a:ext cx="1917460" cy="240000"/>
            <a:chOff x="941668" y="468991"/>
            <a:chExt cx="1438095" cy="180000"/>
          </a:xfrm>
        </p:grpSpPr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20736B6B-9B1C-4FD4-931C-52547AD743A8}"/>
                </a:ext>
              </a:extLst>
            </p:cNvPr>
            <p:cNvSpPr/>
            <p:nvPr/>
          </p:nvSpPr>
          <p:spPr>
            <a:xfrm>
              <a:off x="941668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Corporativo</a:t>
              </a:r>
            </a:p>
          </p:txBody>
        </p: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5A87880-2EE3-4280-948C-E6EE5900AA71}"/>
                </a:ext>
              </a:extLst>
            </p:cNvPr>
            <p:cNvSpPr/>
            <p:nvPr/>
          </p:nvSpPr>
          <p:spPr>
            <a:xfrm>
              <a:off x="1659763" y="468991"/>
              <a:ext cx="720000" cy="180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67" dirty="0"/>
                <a:t>Operação</a:t>
              </a:r>
            </a:p>
          </p:txBody>
        </p:sp>
      </p:grpSp>
      <p:sp>
        <p:nvSpPr>
          <p:cNvPr id="96" name="Retângulo 95">
            <a:extLst>
              <a:ext uri="{FF2B5EF4-FFF2-40B4-BE49-F238E27FC236}">
                <a16:creationId xmlns:a16="http://schemas.microsoft.com/office/drawing/2014/main" id="{4465F09B-D4A5-416B-A918-14575037A0E1}"/>
              </a:ext>
            </a:extLst>
          </p:cNvPr>
          <p:cNvSpPr/>
          <p:nvPr/>
        </p:nvSpPr>
        <p:spPr>
          <a:xfrm>
            <a:off x="912021" y="1219370"/>
            <a:ext cx="1287861" cy="69863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Outsourcing Impressão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5C4D2AC3-F1E4-405F-9AA0-D67FB0093ADE}"/>
              </a:ext>
            </a:extLst>
          </p:cNvPr>
          <p:cNvSpPr/>
          <p:nvPr/>
        </p:nvSpPr>
        <p:spPr>
          <a:xfrm>
            <a:off x="4989081" y="5230177"/>
            <a:ext cx="1175839" cy="6190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Virtualização SICAR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ABCBD50-AF05-4371-80A3-DF0350D4D86F}"/>
              </a:ext>
            </a:extLst>
          </p:cNvPr>
          <p:cNvSpPr/>
          <p:nvPr/>
        </p:nvSpPr>
        <p:spPr>
          <a:xfrm>
            <a:off x="6369136" y="5230177"/>
            <a:ext cx="1175839" cy="6190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Subst. Infra Servidores Apoio Operação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57C55D-9BA0-4754-92D9-2E0A8D2A6910}"/>
              </a:ext>
            </a:extLst>
          </p:cNvPr>
          <p:cNvSpPr/>
          <p:nvPr/>
        </p:nvSpPr>
        <p:spPr>
          <a:xfrm>
            <a:off x="7749191" y="5230177"/>
            <a:ext cx="1175839" cy="6190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Subst. Workstations fase 1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9DEA066-BBE9-442A-80C3-5F4C4CFF9DBC}"/>
              </a:ext>
            </a:extLst>
          </p:cNvPr>
          <p:cNvSpPr/>
          <p:nvPr/>
        </p:nvSpPr>
        <p:spPr>
          <a:xfrm>
            <a:off x="9089633" y="5230177"/>
            <a:ext cx="1175839" cy="61908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Subst. Workstations fase 2 - 2021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1D4BD40E-4C6C-45DD-B9B2-5850A292BE73}"/>
              </a:ext>
            </a:extLst>
          </p:cNvPr>
          <p:cNvSpPr/>
          <p:nvPr/>
        </p:nvSpPr>
        <p:spPr>
          <a:xfrm>
            <a:off x="10426415" y="5230177"/>
            <a:ext cx="1175839" cy="625566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1100" dirty="0"/>
              <a:t>Substituição </a:t>
            </a:r>
            <a:r>
              <a:rPr lang="pt-BR" sz="1100" dirty="0" err="1"/>
              <a:t>Storage</a:t>
            </a:r>
            <a:r>
              <a:rPr lang="pt-BR" sz="1100" dirty="0"/>
              <a:t> (160TB) – 2021v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C8E7A68-7E45-4CE6-BC04-3CFCF672B3E1}"/>
              </a:ext>
            </a:extLst>
          </p:cNvPr>
          <p:cNvSpPr/>
          <p:nvPr/>
        </p:nvSpPr>
        <p:spPr>
          <a:xfrm>
            <a:off x="3609026" y="5974673"/>
            <a:ext cx="7993229" cy="339574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1100" dirty="0"/>
              <a:t>Infraestrutura e criação/configuração/instalação dos projetos sistêmicos das áreas de TI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E63629B-EF32-4CAC-BCD5-B395C7D93AA9}"/>
              </a:ext>
            </a:extLst>
          </p:cNvPr>
          <p:cNvSpPr/>
          <p:nvPr/>
        </p:nvSpPr>
        <p:spPr>
          <a:xfrm>
            <a:off x="2383835" y="1223953"/>
            <a:ext cx="1287861" cy="69405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Migração gestão servidores suporte operação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170C6DA-061A-420F-B5E8-2D0E6251E571}"/>
              </a:ext>
            </a:extLst>
          </p:cNvPr>
          <p:cNvSpPr/>
          <p:nvPr/>
        </p:nvSpPr>
        <p:spPr>
          <a:xfrm>
            <a:off x="10426414" y="4466502"/>
            <a:ext cx="1175839" cy="619084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67" dirty="0"/>
              <a:t>Avaliação e Subst. Switches rede - 2021</a:t>
            </a:r>
          </a:p>
        </p:txBody>
      </p:sp>
    </p:spTree>
    <p:extLst>
      <p:ext uri="{BB962C8B-B14F-4D97-AF65-F5344CB8AC3E}">
        <p14:creationId xmlns:p14="http://schemas.microsoft.com/office/powerpoint/2010/main" val="78749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9BCA2-8AF0-4622-B713-26DBE0F3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14" y="1186549"/>
            <a:ext cx="5469782" cy="1665034"/>
          </a:xfrm>
        </p:spPr>
        <p:txBody>
          <a:bodyPr/>
          <a:lstStyle/>
          <a:p>
            <a:r>
              <a:rPr lang="pt-BR" sz="3000" dirty="0"/>
              <a:t>Indicadores</a:t>
            </a:r>
          </a:p>
        </p:txBody>
      </p:sp>
    </p:spTree>
    <p:extLst>
      <p:ext uri="{BB962C8B-B14F-4D97-AF65-F5344CB8AC3E}">
        <p14:creationId xmlns:p14="http://schemas.microsoft.com/office/powerpoint/2010/main" val="225798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78AED-7AFD-4AF2-A99F-5E4E2E98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71" y="407946"/>
            <a:ext cx="9622179" cy="265545"/>
          </a:xfrm>
        </p:spPr>
        <p:txBody>
          <a:bodyPr/>
          <a:lstStyle/>
          <a:p>
            <a:r>
              <a:rPr lang="es-CO" dirty="0"/>
              <a:t>Os colaboradores </a:t>
            </a:r>
            <a:r>
              <a:rPr lang="es-CO" dirty="0" err="1"/>
              <a:t>estão</a:t>
            </a:r>
            <a:r>
              <a:rPr lang="es-CO" dirty="0"/>
              <a:t> </a:t>
            </a:r>
            <a:r>
              <a:rPr lang="es-CO" dirty="0" err="1"/>
              <a:t>satisfeitos</a:t>
            </a:r>
            <a:r>
              <a:rPr lang="es-CO" dirty="0"/>
              <a:t> </a:t>
            </a:r>
            <a:r>
              <a:rPr lang="es-CO" dirty="0" err="1"/>
              <a:t>com</a:t>
            </a:r>
            <a:r>
              <a:rPr lang="es-CO" dirty="0"/>
              <a:t> a entrega dos </a:t>
            </a:r>
            <a:r>
              <a:rPr lang="es-CO" dirty="0" err="1"/>
              <a:t>serviços</a:t>
            </a:r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023811D-471C-44AF-AAA2-693DD62BBD33}"/>
              </a:ext>
            </a:extLst>
          </p:cNvPr>
          <p:cNvSpPr/>
          <p:nvPr/>
        </p:nvSpPr>
        <p:spPr>
          <a:xfrm>
            <a:off x="4194265" y="3516043"/>
            <a:ext cx="1033779" cy="32067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13">
            <a:extLst>
              <a:ext uri="{FF2B5EF4-FFF2-40B4-BE49-F238E27FC236}">
                <a16:creationId xmlns:a16="http://schemas.microsoft.com/office/drawing/2014/main" id="{EA120DC8-972F-43A3-9A74-0C73D2C9F5E8}"/>
              </a:ext>
            </a:extLst>
          </p:cNvPr>
          <p:cNvSpPr/>
          <p:nvPr/>
        </p:nvSpPr>
        <p:spPr>
          <a:xfrm>
            <a:off x="5686033" y="2515051"/>
            <a:ext cx="986508" cy="1987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ectángulo 11">
            <a:extLst>
              <a:ext uri="{FF2B5EF4-FFF2-40B4-BE49-F238E27FC236}">
                <a16:creationId xmlns:a16="http://schemas.microsoft.com/office/drawing/2014/main" id="{B22A0FCB-993E-4F4B-859A-650F22CB1BD2}"/>
              </a:ext>
            </a:extLst>
          </p:cNvPr>
          <p:cNvSpPr/>
          <p:nvPr/>
        </p:nvSpPr>
        <p:spPr>
          <a:xfrm>
            <a:off x="3970421" y="6621106"/>
            <a:ext cx="4327009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7" name="Imagen 10">
            <a:extLst>
              <a:ext uri="{FF2B5EF4-FFF2-40B4-BE49-F238E27FC236}">
                <a16:creationId xmlns:a16="http://schemas.microsoft.com/office/drawing/2014/main" id="{F7201E10-A8F5-492C-9FBA-E595A1BB1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86" b="2704"/>
          <a:stretch/>
        </p:blipFill>
        <p:spPr>
          <a:xfrm rot="10800000">
            <a:off x="675973" y="6160775"/>
            <a:ext cx="10207403" cy="553574"/>
          </a:xfrm>
          <a:prstGeom prst="rect">
            <a:avLst/>
          </a:prstGeom>
        </p:spPr>
      </p:pic>
      <p:sp>
        <p:nvSpPr>
          <p:cNvPr id="28" name="Rectángulo: esquinas redondeadas 12">
            <a:extLst>
              <a:ext uri="{FF2B5EF4-FFF2-40B4-BE49-F238E27FC236}">
                <a16:creationId xmlns:a16="http://schemas.microsoft.com/office/drawing/2014/main" id="{B1A48D72-C5AF-457E-BC06-4FC300DB1675}"/>
              </a:ext>
            </a:extLst>
          </p:cNvPr>
          <p:cNvSpPr/>
          <p:nvPr/>
        </p:nvSpPr>
        <p:spPr>
          <a:xfrm>
            <a:off x="260664" y="3223067"/>
            <a:ext cx="10680220" cy="3583062"/>
          </a:xfrm>
          <a:prstGeom prst="roundRect">
            <a:avLst>
              <a:gd name="adj" fmla="val 5621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ectángulo: esquinas redondeadas 14">
            <a:extLst>
              <a:ext uri="{FF2B5EF4-FFF2-40B4-BE49-F238E27FC236}">
                <a16:creationId xmlns:a16="http://schemas.microsoft.com/office/drawing/2014/main" id="{8E5FAD3C-5B7E-4E30-A55E-E23808E9E025}"/>
              </a:ext>
            </a:extLst>
          </p:cNvPr>
          <p:cNvSpPr/>
          <p:nvPr/>
        </p:nvSpPr>
        <p:spPr>
          <a:xfrm>
            <a:off x="3343067" y="1630049"/>
            <a:ext cx="1653017" cy="1240363"/>
          </a:xfrm>
          <a:prstGeom prst="roundRect">
            <a:avLst>
              <a:gd name="adj" fmla="val 5621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CuadroTexto 17">
            <a:extLst>
              <a:ext uri="{FF2B5EF4-FFF2-40B4-BE49-F238E27FC236}">
                <a16:creationId xmlns:a16="http://schemas.microsoft.com/office/drawing/2014/main" id="{8296BB39-3C4F-4480-A166-FF74F7DC9E53}"/>
              </a:ext>
            </a:extLst>
          </p:cNvPr>
          <p:cNvSpPr txBox="1"/>
          <p:nvPr/>
        </p:nvSpPr>
        <p:spPr>
          <a:xfrm>
            <a:off x="3275601" y="2065591"/>
            <a:ext cx="165301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       </a:t>
            </a: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03087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810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    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FE5000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655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 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3087">
                    <a:lumMod val="75000"/>
                  </a:srgbClr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(Ano 2018) 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003087">
                  <a:lumMod val="75000"/>
                </a:srgbClr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31" name="CuadroTexto 18">
            <a:extLst>
              <a:ext uri="{FF2B5EF4-FFF2-40B4-BE49-F238E27FC236}">
                <a16:creationId xmlns:a16="http://schemas.microsoft.com/office/drawing/2014/main" id="{1020CB4D-8DE4-4141-B231-02CB5A9398E2}"/>
              </a:ext>
            </a:extLst>
          </p:cNvPr>
          <p:cNvSpPr txBox="1"/>
          <p:nvPr/>
        </p:nvSpPr>
        <p:spPr>
          <a:xfrm>
            <a:off x="3349639" y="1699325"/>
            <a:ext cx="16756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Respostas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32" name="CuadroTexto 19">
            <a:extLst>
              <a:ext uri="{FF2B5EF4-FFF2-40B4-BE49-F238E27FC236}">
                <a16:creationId xmlns:a16="http://schemas.microsoft.com/office/drawing/2014/main" id="{C17A057C-D654-41A8-BA0C-4226409959E1}"/>
              </a:ext>
            </a:extLst>
          </p:cNvPr>
          <p:cNvSpPr txBox="1"/>
          <p:nvPr/>
        </p:nvSpPr>
        <p:spPr>
          <a:xfrm>
            <a:off x="5933388" y="1626342"/>
            <a:ext cx="307249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  </a:t>
            </a: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Nivel de </a:t>
            </a:r>
            <a:r>
              <a:rPr kumimoji="0" lang="es-CO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satisfação</a:t>
            </a: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global  </a:t>
            </a:r>
            <a:endParaRPr kumimoji="0" lang="es-CO" sz="1400" b="1" i="0" u="none" strike="noStrike" kern="120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 </a:t>
            </a:r>
            <a:r>
              <a:rPr kumimoji="0" lang="es-CO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serviços</a:t>
            </a: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3087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TI</a:t>
            </a:r>
            <a:endParaRPr kumimoji="0" lang="es-CO" sz="1400" b="1" i="0" u="none" strike="noStrike" kern="1200" cap="none" spc="0" normalizeH="0" baseline="0" noProof="0" dirty="0">
              <a:ln>
                <a:noFill/>
              </a:ln>
              <a:solidFill>
                <a:srgbClr val="003087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33" name="CuadroTexto 21">
            <a:extLst>
              <a:ext uri="{FF2B5EF4-FFF2-40B4-BE49-F238E27FC236}">
                <a16:creationId xmlns:a16="http://schemas.microsoft.com/office/drawing/2014/main" id="{302A6004-9218-4040-B807-32BA5E779838}"/>
              </a:ext>
            </a:extLst>
          </p:cNvPr>
          <p:cNvSpPr txBox="1"/>
          <p:nvPr/>
        </p:nvSpPr>
        <p:spPr>
          <a:xfrm>
            <a:off x="7044806" y="2131389"/>
            <a:ext cx="145706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003087">
                    <a:lumMod val="7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4.2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FE5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4.16 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3087">
                    <a:lumMod val="75000"/>
                  </a:srgbClr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(Ano 2018)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FE5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rgbClr val="FE5000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pic>
        <p:nvPicPr>
          <p:cNvPr id="34" name="Gráfico 33" descr="Usuarios">
            <a:extLst>
              <a:ext uri="{FF2B5EF4-FFF2-40B4-BE49-F238E27FC236}">
                <a16:creationId xmlns:a16="http://schemas.microsoft.com/office/drawing/2014/main" id="{BF287CAD-29B4-4A51-8B51-E443D8C8A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3758" y="1989080"/>
            <a:ext cx="573093" cy="573093"/>
          </a:xfrm>
          <a:prstGeom prst="rect">
            <a:avLst/>
          </a:prstGeom>
        </p:spPr>
      </p:pic>
      <p:pic>
        <p:nvPicPr>
          <p:cNvPr id="42" name="Gráfico 41" descr="Tendencia al alza">
            <a:extLst>
              <a:ext uri="{FF2B5EF4-FFF2-40B4-BE49-F238E27FC236}">
                <a16:creationId xmlns:a16="http://schemas.microsoft.com/office/drawing/2014/main" id="{3041E5D2-598B-4BB9-B400-A75964761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6060" y="2183808"/>
            <a:ext cx="618632" cy="618632"/>
          </a:xfrm>
          <a:prstGeom prst="rect">
            <a:avLst/>
          </a:prstGeom>
        </p:spPr>
      </p:pic>
      <p:sp>
        <p:nvSpPr>
          <p:cNvPr id="43" name="Flecha: a la derecha 34">
            <a:extLst>
              <a:ext uri="{FF2B5EF4-FFF2-40B4-BE49-F238E27FC236}">
                <a16:creationId xmlns:a16="http://schemas.microsoft.com/office/drawing/2014/main" id="{B852C40B-59B6-482C-9C02-0BCDCF5B2ABC}"/>
              </a:ext>
            </a:extLst>
          </p:cNvPr>
          <p:cNvSpPr/>
          <p:nvPr/>
        </p:nvSpPr>
        <p:spPr>
          <a:xfrm>
            <a:off x="5213888" y="2074368"/>
            <a:ext cx="760271" cy="380187"/>
          </a:xfrm>
          <a:prstGeom prst="rightArrow">
            <a:avLst/>
          </a:prstGeom>
          <a:noFill/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Rectángulo: esquinas redondeadas 36">
            <a:extLst>
              <a:ext uri="{FF2B5EF4-FFF2-40B4-BE49-F238E27FC236}">
                <a16:creationId xmlns:a16="http://schemas.microsoft.com/office/drawing/2014/main" id="{9727113E-CB2E-4EFA-B3C5-B8BD16250D1E}"/>
              </a:ext>
            </a:extLst>
          </p:cNvPr>
          <p:cNvSpPr/>
          <p:nvPr/>
        </p:nvSpPr>
        <p:spPr>
          <a:xfrm>
            <a:off x="6100708" y="1630049"/>
            <a:ext cx="2749268" cy="1240363"/>
          </a:xfrm>
          <a:prstGeom prst="roundRect">
            <a:avLst>
              <a:gd name="adj" fmla="val 5621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003087">
                  <a:lumMod val="75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47" name="Conector recto de flecha 41">
            <a:extLst>
              <a:ext uri="{FF2B5EF4-FFF2-40B4-BE49-F238E27FC236}">
                <a16:creationId xmlns:a16="http://schemas.microsoft.com/office/drawing/2014/main" id="{ACCBC150-4B88-4618-86E4-4202E92F7612}"/>
              </a:ext>
            </a:extLst>
          </p:cNvPr>
          <p:cNvCxnSpPr>
            <a:cxnSpLocks/>
          </p:cNvCxnSpPr>
          <p:nvPr/>
        </p:nvCxnSpPr>
        <p:spPr>
          <a:xfrm>
            <a:off x="11629775" y="4361758"/>
            <a:ext cx="0" cy="1303165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2">
            <a:extLst>
              <a:ext uri="{FF2B5EF4-FFF2-40B4-BE49-F238E27FC236}">
                <a16:creationId xmlns:a16="http://schemas.microsoft.com/office/drawing/2014/main" id="{9F799EC1-9490-4835-8E19-3C8AAB4EF082}"/>
              </a:ext>
            </a:extLst>
          </p:cNvPr>
          <p:cNvCxnSpPr>
            <a:cxnSpLocks/>
          </p:cNvCxnSpPr>
          <p:nvPr/>
        </p:nvCxnSpPr>
        <p:spPr>
          <a:xfrm flipV="1">
            <a:off x="743710" y="6169828"/>
            <a:ext cx="10139666" cy="1370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9" name="Imagen 25">
            <a:extLst>
              <a:ext uri="{FF2B5EF4-FFF2-40B4-BE49-F238E27FC236}">
                <a16:creationId xmlns:a16="http://schemas.microsoft.com/office/drawing/2014/main" id="{1B1097B2-576D-48C7-A01A-38391AED4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411" y="6282548"/>
            <a:ext cx="759127" cy="401457"/>
          </a:xfrm>
          <a:prstGeom prst="rect">
            <a:avLst/>
          </a:prstGeom>
        </p:spPr>
      </p:pic>
      <p:pic>
        <p:nvPicPr>
          <p:cNvPr id="50" name="Imagen 4">
            <a:extLst>
              <a:ext uri="{FF2B5EF4-FFF2-40B4-BE49-F238E27FC236}">
                <a16:creationId xmlns:a16="http://schemas.microsoft.com/office/drawing/2014/main" id="{8AC690D7-55E4-4A94-82CF-84AD1B6D5D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04" y="6279121"/>
            <a:ext cx="821384" cy="333931"/>
          </a:xfrm>
          <a:prstGeom prst="rect">
            <a:avLst/>
          </a:prstGeom>
        </p:spPr>
      </p:pic>
      <p:pic>
        <p:nvPicPr>
          <p:cNvPr id="51" name="Imagen 23">
            <a:extLst>
              <a:ext uri="{FF2B5EF4-FFF2-40B4-BE49-F238E27FC236}">
                <a16:creationId xmlns:a16="http://schemas.microsoft.com/office/drawing/2014/main" id="{353C2E8C-D446-4E82-A11C-CB37AC53D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0069" y="6226705"/>
            <a:ext cx="586598" cy="496080"/>
          </a:xfrm>
          <a:prstGeom prst="rect">
            <a:avLst/>
          </a:prstGeom>
        </p:spPr>
      </p:pic>
      <p:pic>
        <p:nvPicPr>
          <p:cNvPr id="52" name="Imagen 4">
            <a:extLst>
              <a:ext uri="{FF2B5EF4-FFF2-40B4-BE49-F238E27FC236}">
                <a16:creationId xmlns:a16="http://schemas.microsoft.com/office/drawing/2014/main" id="{8DEA6DEA-CF8D-4382-B847-D5DB3A092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833" y="6133535"/>
            <a:ext cx="1017917" cy="483030"/>
          </a:xfrm>
          <a:prstGeom prst="rect">
            <a:avLst/>
          </a:prstGeom>
        </p:spPr>
      </p:pic>
      <p:sp>
        <p:nvSpPr>
          <p:cNvPr id="53" name="CuadroTexto 66">
            <a:extLst>
              <a:ext uri="{FF2B5EF4-FFF2-40B4-BE49-F238E27FC236}">
                <a16:creationId xmlns:a16="http://schemas.microsoft.com/office/drawing/2014/main" id="{D8351B7F-3DE4-410E-B472-33923CD50B23}"/>
              </a:ext>
            </a:extLst>
          </p:cNvPr>
          <p:cNvSpPr txBox="1"/>
          <p:nvPr/>
        </p:nvSpPr>
        <p:spPr>
          <a:xfrm>
            <a:off x="7208640" y="6448374"/>
            <a:ext cx="902899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INTERVIAL</a:t>
            </a: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pic>
        <p:nvPicPr>
          <p:cNvPr id="54" name="Imagen 4">
            <a:extLst>
              <a:ext uri="{FF2B5EF4-FFF2-40B4-BE49-F238E27FC236}">
                <a16:creationId xmlns:a16="http://schemas.microsoft.com/office/drawing/2014/main" id="{F1216C06-B1D2-452D-AA88-85CA8951A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605" y="6175706"/>
            <a:ext cx="1034857" cy="425755"/>
          </a:xfrm>
          <a:prstGeom prst="rect">
            <a:avLst/>
          </a:prstGeom>
        </p:spPr>
      </p:pic>
      <p:sp>
        <p:nvSpPr>
          <p:cNvPr id="55" name="CuadroTexto 68">
            <a:extLst>
              <a:ext uri="{FF2B5EF4-FFF2-40B4-BE49-F238E27FC236}">
                <a16:creationId xmlns:a16="http://schemas.microsoft.com/office/drawing/2014/main" id="{70DE08B9-495C-4C41-9FC9-D46F78552140}"/>
              </a:ext>
            </a:extLst>
          </p:cNvPr>
          <p:cNvSpPr txBox="1"/>
          <p:nvPr/>
        </p:nvSpPr>
        <p:spPr>
          <a:xfrm>
            <a:off x="5391121" y="6468439"/>
            <a:ext cx="845389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TRANSELCA</a:t>
            </a:r>
          </a:p>
        </p:txBody>
      </p:sp>
      <p:sp>
        <p:nvSpPr>
          <p:cNvPr id="56" name="CuadroTexto 69">
            <a:extLst>
              <a:ext uri="{FF2B5EF4-FFF2-40B4-BE49-F238E27FC236}">
                <a16:creationId xmlns:a16="http://schemas.microsoft.com/office/drawing/2014/main" id="{0361F68A-839C-48EF-8533-02DA7102535A}"/>
              </a:ext>
            </a:extLst>
          </p:cNvPr>
          <p:cNvSpPr txBox="1"/>
          <p:nvPr/>
        </p:nvSpPr>
        <p:spPr>
          <a:xfrm>
            <a:off x="1534452" y="6467338"/>
            <a:ext cx="1161691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INTERCOLOMBIA</a:t>
            </a: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pic>
        <p:nvPicPr>
          <p:cNvPr id="57" name="Imagen 4">
            <a:extLst>
              <a:ext uri="{FF2B5EF4-FFF2-40B4-BE49-F238E27FC236}">
                <a16:creationId xmlns:a16="http://schemas.microsoft.com/office/drawing/2014/main" id="{14F4D071-2C9F-440A-AE6F-B81C4C169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892" y="6144460"/>
            <a:ext cx="1017916" cy="465737"/>
          </a:xfrm>
          <a:prstGeom prst="rect">
            <a:avLst/>
          </a:prstGeom>
        </p:spPr>
      </p:pic>
      <p:sp>
        <p:nvSpPr>
          <p:cNvPr id="58" name="CuadroTexto 71">
            <a:extLst>
              <a:ext uri="{FF2B5EF4-FFF2-40B4-BE49-F238E27FC236}">
                <a16:creationId xmlns:a16="http://schemas.microsoft.com/office/drawing/2014/main" id="{60FEE8B1-C920-4F5B-A5D8-84F24DEB536E}"/>
              </a:ext>
            </a:extLst>
          </p:cNvPr>
          <p:cNvSpPr txBox="1"/>
          <p:nvPr/>
        </p:nvSpPr>
        <p:spPr>
          <a:xfrm>
            <a:off x="6420191" y="6413251"/>
            <a:ext cx="902899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REP</a:t>
            </a:r>
          </a:p>
        </p:txBody>
      </p:sp>
      <p:pic>
        <p:nvPicPr>
          <p:cNvPr id="59" name="Imagen 4">
            <a:extLst>
              <a:ext uri="{FF2B5EF4-FFF2-40B4-BE49-F238E27FC236}">
                <a16:creationId xmlns:a16="http://schemas.microsoft.com/office/drawing/2014/main" id="{12AF31D1-1E99-46A6-88FE-2EE0E6AE4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8882" y="6179753"/>
            <a:ext cx="989162" cy="439898"/>
          </a:xfrm>
          <a:prstGeom prst="rect">
            <a:avLst/>
          </a:prstGeom>
        </p:spPr>
      </p:pic>
      <p:sp>
        <p:nvSpPr>
          <p:cNvPr id="60" name="CuadroTexto 73">
            <a:extLst>
              <a:ext uri="{FF2B5EF4-FFF2-40B4-BE49-F238E27FC236}">
                <a16:creationId xmlns:a16="http://schemas.microsoft.com/office/drawing/2014/main" id="{844D26DC-4486-44D7-AB0C-4404B5880B50}"/>
              </a:ext>
            </a:extLst>
          </p:cNvPr>
          <p:cNvSpPr txBox="1"/>
          <p:nvPr/>
        </p:nvSpPr>
        <p:spPr>
          <a:xfrm>
            <a:off x="4382654" y="6480214"/>
            <a:ext cx="902899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CTEEP</a:t>
            </a:r>
          </a:p>
        </p:txBody>
      </p:sp>
      <p:pic>
        <p:nvPicPr>
          <p:cNvPr id="61" name="Imagen 4">
            <a:extLst>
              <a:ext uri="{FF2B5EF4-FFF2-40B4-BE49-F238E27FC236}">
                <a16:creationId xmlns:a16="http://schemas.microsoft.com/office/drawing/2014/main" id="{191DC3BC-FA38-4D99-BAE8-0E3D5A053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772" y="6167106"/>
            <a:ext cx="1061048" cy="425522"/>
          </a:xfrm>
          <a:prstGeom prst="rect">
            <a:avLst/>
          </a:prstGeom>
        </p:spPr>
      </p:pic>
      <p:sp>
        <p:nvSpPr>
          <p:cNvPr id="62" name="CuadroTexto 75">
            <a:extLst>
              <a:ext uri="{FF2B5EF4-FFF2-40B4-BE49-F238E27FC236}">
                <a16:creationId xmlns:a16="http://schemas.microsoft.com/office/drawing/2014/main" id="{F973A6E0-AA73-4E22-BBDE-3ED77F39A339}"/>
              </a:ext>
            </a:extLst>
          </p:cNvPr>
          <p:cNvSpPr txBox="1"/>
          <p:nvPr/>
        </p:nvSpPr>
        <p:spPr>
          <a:xfrm>
            <a:off x="8297430" y="6438813"/>
            <a:ext cx="744748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INTERCHILE</a:t>
            </a: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pic>
        <p:nvPicPr>
          <p:cNvPr id="63" name="Imagen 4">
            <a:extLst>
              <a:ext uri="{FF2B5EF4-FFF2-40B4-BE49-F238E27FC236}">
                <a16:creationId xmlns:a16="http://schemas.microsoft.com/office/drawing/2014/main" id="{A2DF4BB3-32F2-4AD8-8B85-BBFE3EAFE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968" y="6161249"/>
            <a:ext cx="960408" cy="425521"/>
          </a:xfrm>
          <a:prstGeom prst="rect">
            <a:avLst/>
          </a:prstGeom>
        </p:spPr>
      </p:pic>
      <p:sp>
        <p:nvSpPr>
          <p:cNvPr id="64" name="CuadroTexto 77">
            <a:extLst>
              <a:ext uri="{FF2B5EF4-FFF2-40B4-BE49-F238E27FC236}">
                <a16:creationId xmlns:a16="http://schemas.microsoft.com/office/drawing/2014/main" id="{42A4B546-91D6-48C3-B12B-778A6961DAAD}"/>
              </a:ext>
            </a:extLst>
          </p:cNvPr>
          <p:cNvSpPr txBox="1"/>
          <p:nvPr/>
        </p:nvSpPr>
        <p:spPr>
          <a:xfrm>
            <a:off x="10124249" y="6447333"/>
            <a:ext cx="816635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ISA BOLIVIA</a:t>
            </a:r>
          </a:p>
        </p:txBody>
      </p:sp>
      <p:pic>
        <p:nvPicPr>
          <p:cNvPr id="65" name="Imagen 4">
            <a:extLst>
              <a:ext uri="{FF2B5EF4-FFF2-40B4-BE49-F238E27FC236}">
                <a16:creationId xmlns:a16="http://schemas.microsoft.com/office/drawing/2014/main" id="{BBB9393A-FA9B-4672-A959-C697E4249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21" y="6175706"/>
            <a:ext cx="902900" cy="382390"/>
          </a:xfrm>
          <a:prstGeom prst="rect">
            <a:avLst/>
          </a:prstGeom>
        </p:spPr>
      </p:pic>
      <p:sp>
        <p:nvSpPr>
          <p:cNvPr id="66" name="CuadroTexto 79">
            <a:extLst>
              <a:ext uri="{FF2B5EF4-FFF2-40B4-BE49-F238E27FC236}">
                <a16:creationId xmlns:a16="http://schemas.microsoft.com/office/drawing/2014/main" id="{2F43A3C5-4F2E-4745-94FD-1CD60EDF7368}"/>
              </a:ext>
            </a:extLst>
          </p:cNvPr>
          <p:cNvSpPr txBox="1"/>
          <p:nvPr/>
        </p:nvSpPr>
        <p:spPr>
          <a:xfrm>
            <a:off x="9519775" y="6451153"/>
            <a:ext cx="375974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PDI</a:t>
            </a:r>
          </a:p>
        </p:txBody>
      </p:sp>
      <p:pic>
        <p:nvPicPr>
          <p:cNvPr id="67" name="Imagen 4">
            <a:extLst>
              <a:ext uri="{FF2B5EF4-FFF2-40B4-BE49-F238E27FC236}">
                <a16:creationId xmlns:a16="http://schemas.microsoft.com/office/drawing/2014/main" id="{D5CA2B80-15F3-4373-AA90-2C625304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796" y="6178267"/>
            <a:ext cx="1012998" cy="414363"/>
          </a:xfrm>
          <a:prstGeom prst="rect">
            <a:avLst/>
          </a:prstGeom>
        </p:spPr>
      </p:pic>
      <p:sp>
        <p:nvSpPr>
          <p:cNvPr id="68" name="CuadroTexto 105">
            <a:extLst>
              <a:ext uri="{FF2B5EF4-FFF2-40B4-BE49-F238E27FC236}">
                <a16:creationId xmlns:a16="http://schemas.microsoft.com/office/drawing/2014/main" id="{76CAD23F-8456-470B-B38E-DFC413952643}"/>
              </a:ext>
            </a:extLst>
          </p:cNvPr>
          <p:cNvSpPr txBox="1"/>
          <p:nvPr/>
        </p:nvSpPr>
        <p:spPr>
          <a:xfrm rot="16200000">
            <a:off x="-860251" y="4718756"/>
            <a:ext cx="27954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Nivel de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Satisfação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Serviços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TI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2C8A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76900C7A-57B1-4FDE-B579-307E932AE1A8}"/>
              </a:ext>
            </a:extLst>
          </p:cNvPr>
          <p:cNvSpPr/>
          <p:nvPr/>
        </p:nvSpPr>
        <p:spPr>
          <a:xfrm>
            <a:off x="8739839" y="3348591"/>
            <a:ext cx="159511" cy="1488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2281E02-93A3-4F46-9C3B-9BE91EE94DD9}"/>
              </a:ext>
            </a:extLst>
          </p:cNvPr>
          <p:cNvSpPr/>
          <p:nvPr/>
        </p:nvSpPr>
        <p:spPr>
          <a:xfrm>
            <a:off x="9810576" y="3347654"/>
            <a:ext cx="159511" cy="1488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2" name="CuadroTexto 61">
            <a:extLst>
              <a:ext uri="{FF2B5EF4-FFF2-40B4-BE49-F238E27FC236}">
                <a16:creationId xmlns:a16="http://schemas.microsoft.com/office/drawing/2014/main" id="{00288EBB-9D2D-4FF2-AFC9-D30A231FA6A7}"/>
              </a:ext>
            </a:extLst>
          </p:cNvPr>
          <p:cNvSpPr txBox="1"/>
          <p:nvPr/>
        </p:nvSpPr>
        <p:spPr>
          <a:xfrm>
            <a:off x="9898435" y="3267960"/>
            <a:ext cx="98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Año 2019</a:t>
            </a:r>
          </a:p>
        </p:txBody>
      </p:sp>
      <p:sp>
        <p:nvSpPr>
          <p:cNvPr id="73" name="CuadroTexto 87">
            <a:extLst>
              <a:ext uri="{FF2B5EF4-FFF2-40B4-BE49-F238E27FC236}">
                <a16:creationId xmlns:a16="http://schemas.microsoft.com/office/drawing/2014/main" id="{5363BA2B-1BBD-434F-AC42-6E48B9295122}"/>
              </a:ext>
            </a:extLst>
          </p:cNvPr>
          <p:cNvSpPr txBox="1"/>
          <p:nvPr/>
        </p:nvSpPr>
        <p:spPr>
          <a:xfrm>
            <a:off x="7685771" y="3268998"/>
            <a:ext cx="984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Año 2017</a:t>
            </a:r>
          </a:p>
        </p:txBody>
      </p:sp>
      <p:sp>
        <p:nvSpPr>
          <p:cNvPr id="74" name="CuadroTexto 90">
            <a:extLst>
              <a:ext uri="{FF2B5EF4-FFF2-40B4-BE49-F238E27FC236}">
                <a16:creationId xmlns:a16="http://schemas.microsoft.com/office/drawing/2014/main" id="{6FF7380D-0589-4AAD-A31D-B49761D2D435}"/>
              </a:ext>
            </a:extLst>
          </p:cNvPr>
          <p:cNvSpPr txBox="1"/>
          <p:nvPr/>
        </p:nvSpPr>
        <p:spPr>
          <a:xfrm>
            <a:off x="8807741" y="3267960"/>
            <a:ext cx="101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Año 2018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DB3A4293-9B84-4C3C-930F-24DD0F1129BA}"/>
              </a:ext>
            </a:extLst>
          </p:cNvPr>
          <p:cNvSpPr/>
          <p:nvPr/>
        </p:nvSpPr>
        <p:spPr>
          <a:xfrm>
            <a:off x="7626434" y="3347654"/>
            <a:ext cx="159511" cy="1488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aphicFrame>
        <p:nvGraphicFramePr>
          <p:cNvPr id="76" name="Gráfico 75">
            <a:extLst>
              <a:ext uri="{FF2B5EF4-FFF2-40B4-BE49-F238E27FC236}">
                <a16:creationId xmlns:a16="http://schemas.microsoft.com/office/drawing/2014/main" id="{90EAE1BB-3FB3-4330-9EB7-826934EF1206}"/>
              </a:ext>
            </a:extLst>
          </p:cNvPr>
          <p:cNvGraphicFramePr/>
          <p:nvPr/>
        </p:nvGraphicFramePr>
        <p:xfrm>
          <a:off x="640148" y="2884670"/>
          <a:ext cx="10400049" cy="345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" name="Gráfico 2" descr="Señal de pulgar hacia arriba">
            <a:extLst>
              <a:ext uri="{FF2B5EF4-FFF2-40B4-BE49-F238E27FC236}">
                <a16:creationId xmlns:a16="http://schemas.microsoft.com/office/drawing/2014/main" id="{2E1BB82C-2880-4DD6-BEE3-B80EFD4828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1803" y="-19038"/>
            <a:ext cx="896118" cy="896118"/>
          </a:xfrm>
          <a:prstGeom prst="rect">
            <a:avLst/>
          </a:prstGeom>
        </p:spPr>
      </p:pic>
      <p:sp>
        <p:nvSpPr>
          <p:cNvPr id="4" name="CuadroTexto 38">
            <a:extLst>
              <a:ext uri="{FF2B5EF4-FFF2-40B4-BE49-F238E27FC236}">
                <a16:creationId xmlns:a16="http://schemas.microsoft.com/office/drawing/2014/main" id="{18876B78-3724-47CD-9CE6-0BCB6B97A7F9}"/>
              </a:ext>
            </a:extLst>
          </p:cNvPr>
          <p:cNvSpPr txBox="1"/>
          <p:nvPr/>
        </p:nvSpPr>
        <p:spPr>
          <a:xfrm>
            <a:off x="11013737" y="5790542"/>
            <a:ext cx="124955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2C8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Nada 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Satisfeito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5" name="CuadroTexto 39">
            <a:extLst>
              <a:ext uri="{FF2B5EF4-FFF2-40B4-BE49-F238E27FC236}">
                <a16:creationId xmlns:a16="http://schemas.microsoft.com/office/drawing/2014/main" id="{EC786D45-61D0-4254-80A9-753BEB27F4B3}"/>
              </a:ext>
            </a:extLst>
          </p:cNvPr>
          <p:cNvSpPr txBox="1"/>
          <p:nvPr/>
        </p:nvSpPr>
        <p:spPr>
          <a:xfrm>
            <a:off x="10891979" y="3516043"/>
            <a:ext cx="147559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002C8A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5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002C8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</a:t>
            </a:r>
            <a:r>
              <a:rPr kumimoji="0" lang="es-CO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Muito</a:t>
            </a:r>
            <a:r>
              <a:rPr kumimoji="0" lang="es-CO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Satisfeito</a:t>
            </a: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6" name="CuadroTexto 40">
            <a:extLst>
              <a:ext uri="{FF2B5EF4-FFF2-40B4-BE49-F238E27FC236}">
                <a16:creationId xmlns:a16="http://schemas.microsoft.com/office/drawing/2014/main" id="{ADC52222-08EA-4562-8FE1-9577BF7A02AD}"/>
              </a:ext>
            </a:extLst>
          </p:cNvPr>
          <p:cNvSpPr txBox="1"/>
          <p:nvPr/>
        </p:nvSpPr>
        <p:spPr>
          <a:xfrm>
            <a:off x="10933151" y="3268200"/>
            <a:ext cx="1275044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Qualificação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175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7">
            <a:extLst>
              <a:ext uri="{FF2B5EF4-FFF2-40B4-BE49-F238E27FC236}">
                <a16:creationId xmlns:a16="http://schemas.microsoft.com/office/drawing/2014/main" id="{C909982A-DF30-49B2-AB23-5320E465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65" y="1143901"/>
            <a:ext cx="9622179" cy="5195542"/>
          </a:xfrm>
          <a:prstGeom prst="rect">
            <a:avLst/>
          </a:prstGeom>
        </p:spPr>
      </p:pic>
      <p:sp>
        <p:nvSpPr>
          <p:cNvPr id="109" name="Rectangle 75">
            <a:extLst>
              <a:ext uri="{FF2B5EF4-FFF2-40B4-BE49-F238E27FC236}">
                <a16:creationId xmlns:a16="http://schemas.microsoft.com/office/drawing/2014/main" id="{74BE93B3-484F-4C7F-A7A7-E16C47934CF8}"/>
              </a:ext>
            </a:extLst>
          </p:cNvPr>
          <p:cNvSpPr/>
          <p:nvPr/>
        </p:nvSpPr>
        <p:spPr>
          <a:xfrm>
            <a:off x="3400039" y="1977369"/>
            <a:ext cx="5374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Disponibilidade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SAP,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Infraestrutura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</a:t>
            </a:r>
            <a:endParaRPr lang="es-ES" dirty="0">
              <a:solidFill>
                <a:srgbClr val="1941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Forma libre: forma 17">
            <a:extLst>
              <a:ext uri="{FF2B5EF4-FFF2-40B4-BE49-F238E27FC236}">
                <a16:creationId xmlns:a16="http://schemas.microsoft.com/office/drawing/2014/main" id="{91A15D03-4AF0-4C6A-8A4D-66C503D269A4}"/>
              </a:ext>
            </a:extLst>
          </p:cNvPr>
          <p:cNvSpPr/>
          <p:nvPr/>
        </p:nvSpPr>
        <p:spPr>
          <a:xfrm>
            <a:off x="9213840" y="1938876"/>
            <a:ext cx="891903" cy="4400564"/>
          </a:xfrm>
          <a:custGeom>
            <a:avLst/>
            <a:gdLst>
              <a:gd name="connsiteX0" fmla="*/ 541947 w 891903"/>
              <a:gd name="connsiteY0" fmla="*/ 0 h 5610578"/>
              <a:gd name="connsiteX1" fmla="*/ 146836 w 891903"/>
              <a:gd name="connsiteY1" fmla="*/ 1027289 h 5610578"/>
              <a:gd name="connsiteX2" fmla="*/ 835458 w 891903"/>
              <a:gd name="connsiteY2" fmla="*/ 2291645 h 5610578"/>
              <a:gd name="connsiteX3" fmla="*/ 80 w 891903"/>
              <a:gd name="connsiteY3" fmla="*/ 4526845 h 5610578"/>
              <a:gd name="connsiteX4" fmla="*/ 891903 w 891903"/>
              <a:gd name="connsiteY4" fmla="*/ 5610578 h 561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903" h="5610578">
                <a:moveTo>
                  <a:pt x="541947" y="0"/>
                </a:moveTo>
                <a:cubicBezTo>
                  <a:pt x="319932" y="322674"/>
                  <a:pt x="97918" y="645348"/>
                  <a:pt x="146836" y="1027289"/>
                </a:cubicBezTo>
                <a:cubicBezTo>
                  <a:pt x="195754" y="1409230"/>
                  <a:pt x="859917" y="1708386"/>
                  <a:pt x="835458" y="2291645"/>
                </a:cubicBezTo>
                <a:cubicBezTo>
                  <a:pt x="810999" y="2874904"/>
                  <a:pt x="-9327" y="3973690"/>
                  <a:pt x="80" y="4526845"/>
                </a:cubicBezTo>
                <a:cubicBezTo>
                  <a:pt x="9487" y="5080000"/>
                  <a:pt x="720688" y="5414904"/>
                  <a:pt x="891903" y="5610578"/>
                </a:cubicBezTo>
              </a:path>
            </a:pathLst>
          </a:cu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1" name="Forma libre: forma 18">
            <a:extLst>
              <a:ext uri="{FF2B5EF4-FFF2-40B4-BE49-F238E27FC236}">
                <a16:creationId xmlns:a16="http://schemas.microsoft.com/office/drawing/2014/main" id="{9DB6E2BA-00EF-4474-B630-5B929F48A079}"/>
              </a:ext>
            </a:extLst>
          </p:cNvPr>
          <p:cNvSpPr/>
          <p:nvPr/>
        </p:nvSpPr>
        <p:spPr>
          <a:xfrm>
            <a:off x="9357613" y="1938876"/>
            <a:ext cx="891903" cy="4400567"/>
          </a:xfrm>
          <a:custGeom>
            <a:avLst/>
            <a:gdLst>
              <a:gd name="connsiteX0" fmla="*/ 541947 w 891903"/>
              <a:gd name="connsiteY0" fmla="*/ 0 h 5610578"/>
              <a:gd name="connsiteX1" fmla="*/ 146836 w 891903"/>
              <a:gd name="connsiteY1" fmla="*/ 1027289 h 5610578"/>
              <a:gd name="connsiteX2" fmla="*/ 835458 w 891903"/>
              <a:gd name="connsiteY2" fmla="*/ 2291645 h 5610578"/>
              <a:gd name="connsiteX3" fmla="*/ 80 w 891903"/>
              <a:gd name="connsiteY3" fmla="*/ 4526845 h 5610578"/>
              <a:gd name="connsiteX4" fmla="*/ 891903 w 891903"/>
              <a:gd name="connsiteY4" fmla="*/ 5610578 h 561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903" h="5610578">
                <a:moveTo>
                  <a:pt x="541947" y="0"/>
                </a:moveTo>
                <a:cubicBezTo>
                  <a:pt x="319932" y="322674"/>
                  <a:pt x="97918" y="645348"/>
                  <a:pt x="146836" y="1027289"/>
                </a:cubicBezTo>
                <a:cubicBezTo>
                  <a:pt x="195754" y="1409230"/>
                  <a:pt x="859917" y="1708386"/>
                  <a:pt x="835458" y="2291645"/>
                </a:cubicBezTo>
                <a:cubicBezTo>
                  <a:pt x="810999" y="2874904"/>
                  <a:pt x="-9327" y="3973690"/>
                  <a:pt x="80" y="4526845"/>
                </a:cubicBezTo>
                <a:cubicBezTo>
                  <a:pt x="9487" y="5080000"/>
                  <a:pt x="720688" y="5414904"/>
                  <a:pt x="891903" y="5610578"/>
                </a:cubicBezTo>
              </a:path>
            </a:pathLst>
          </a:cu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2" name="Rectangle 75">
            <a:extLst>
              <a:ext uri="{FF2B5EF4-FFF2-40B4-BE49-F238E27FC236}">
                <a16:creationId xmlns:a16="http://schemas.microsoft.com/office/drawing/2014/main" id="{8B2291B9-AA45-4886-8592-5B113AB40C3C}"/>
              </a:ext>
            </a:extLst>
          </p:cNvPr>
          <p:cNvSpPr/>
          <p:nvPr/>
        </p:nvSpPr>
        <p:spPr>
          <a:xfrm>
            <a:off x="3363861" y="5353128"/>
            <a:ext cx="538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Cumprimento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Nivel de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Serviço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Centros de Controle.</a:t>
            </a:r>
          </a:p>
        </p:txBody>
      </p:sp>
      <p:sp>
        <p:nvSpPr>
          <p:cNvPr id="113" name="Rectángulo 1">
            <a:extLst>
              <a:ext uri="{FF2B5EF4-FFF2-40B4-BE49-F238E27FC236}">
                <a16:creationId xmlns:a16="http://schemas.microsoft.com/office/drawing/2014/main" id="{D665026A-FE3C-4928-A5E7-347BEA7A25C1}"/>
              </a:ext>
            </a:extLst>
          </p:cNvPr>
          <p:cNvSpPr/>
          <p:nvPr/>
        </p:nvSpPr>
        <p:spPr>
          <a:xfrm>
            <a:off x="1309755" y="5399654"/>
            <a:ext cx="20782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95.81%</a:t>
            </a:r>
          </a:p>
        </p:txBody>
      </p:sp>
      <p:cxnSp>
        <p:nvCxnSpPr>
          <p:cNvPr id="114" name="Conector recto 4">
            <a:extLst>
              <a:ext uri="{FF2B5EF4-FFF2-40B4-BE49-F238E27FC236}">
                <a16:creationId xmlns:a16="http://schemas.microsoft.com/office/drawing/2014/main" id="{EA8C2361-B091-4266-9BCE-00DF8D93ACAB}"/>
              </a:ext>
            </a:extLst>
          </p:cNvPr>
          <p:cNvCxnSpPr>
            <a:cxnSpLocks/>
          </p:cNvCxnSpPr>
          <p:nvPr/>
        </p:nvCxnSpPr>
        <p:spPr>
          <a:xfrm>
            <a:off x="1264261" y="6339443"/>
            <a:ext cx="7377193" cy="0"/>
          </a:xfrm>
          <a:prstGeom prst="line">
            <a:avLst/>
          </a:prstGeom>
          <a:ln w="476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75">
            <a:extLst>
              <a:ext uri="{FF2B5EF4-FFF2-40B4-BE49-F238E27FC236}">
                <a16:creationId xmlns:a16="http://schemas.microsoft.com/office/drawing/2014/main" id="{FFF4BDBA-58B6-473C-B303-D217C7D04C6F}"/>
              </a:ext>
            </a:extLst>
          </p:cNvPr>
          <p:cNvSpPr/>
          <p:nvPr/>
        </p:nvSpPr>
        <p:spPr>
          <a:xfrm>
            <a:off x="3378240" y="4211366"/>
            <a:ext cx="5895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Cumprimiento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Nivel de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Serviço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Telecomunicações</a:t>
            </a:r>
            <a:endParaRPr lang="es-ES" dirty="0">
              <a:solidFill>
                <a:srgbClr val="1941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Rectángulo 30">
            <a:extLst>
              <a:ext uri="{FF2B5EF4-FFF2-40B4-BE49-F238E27FC236}">
                <a16:creationId xmlns:a16="http://schemas.microsoft.com/office/drawing/2014/main" id="{8A4D1EA4-E13D-418D-BE2D-70A6AA8FEAAD}"/>
              </a:ext>
            </a:extLst>
          </p:cNvPr>
          <p:cNvSpPr/>
          <p:nvPr/>
        </p:nvSpPr>
        <p:spPr>
          <a:xfrm>
            <a:off x="1235920" y="4281514"/>
            <a:ext cx="20782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99.88%</a:t>
            </a:r>
          </a:p>
        </p:txBody>
      </p:sp>
      <p:sp>
        <p:nvSpPr>
          <p:cNvPr id="117" name="Rectángulo 32">
            <a:extLst>
              <a:ext uri="{FF2B5EF4-FFF2-40B4-BE49-F238E27FC236}">
                <a16:creationId xmlns:a16="http://schemas.microsoft.com/office/drawing/2014/main" id="{66C3293D-6A2B-4EC4-84C6-9BF1EA9D5438}"/>
              </a:ext>
            </a:extLst>
          </p:cNvPr>
          <p:cNvSpPr/>
          <p:nvPr/>
        </p:nvSpPr>
        <p:spPr>
          <a:xfrm>
            <a:off x="1345933" y="2130786"/>
            <a:ext cx="20782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99.89%</a:t>
            </a:r>
          </a:p>
        </p:txBody>
      </p:sp>
      <p:cxnSp>
        <p:nvCxnSpPr>
          <p:cNvPr id="118" name="Conector recto 20">
            <a:extLst>
              <a:ext uri="{FF2B5EF4-FFF2-40B4-BE49-F238E27FC236}">
                <a16:creationId xmlns:a16="http://schemas.microsoft.com/office/drawing/2014/main" id="{5995EE05-D53B-406A-9FF1-9A020C7A7960}"/>
              </a:ext>
            </a:extLst>
          </p:cNvPr>
          <p:cNvCxnSpPr>
            <a:cxnSpLocks/>
          </p:cNvCxnSpPr>
          <p:nvPr/>
        </p:nvCxnSpPr>
        <p:spPr>
          <a:xfrm>
            <a:off x="1264261" y="5133118"/>
            <a:ext cx="7377193" cy="0"/>
          </a:xfrm>
          <a:prstGeom prst="line">
            <a:avLst/>
          </a:prstGeom>
          <a:ln w="476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27">
            <a:extLst>
              <a:ext uri="{FF2B5EF4-FFF2-40B4-BE49-F238E27FC236}">
                <a16:creationId xmlns:a16="http://schemas.microsoft.com/office/drawing/2014/main" id="{3469C507-F911-44D2-92C1-059C6F3264DD}"/>
              </a:ext>
            </a:extLst>
          </p:cNvPr>
          <p:cNvCxnSpPr>
            <a:cxnSpLocks/>
          </p:cNvCxnSpPr>
          <p:nvPr/>
        </p:nvCxnSpPr>
        <p:spPr>
          <a:xfrm>
            <a:off x="1264261" y="2892727"/>
            <a:ext cx="7377193" cy="0"/>
          </a:xfrm>
          <a:prstGeom prst="line">
            <a:avLst/>
          </a:prstGeom>
          <a:ln w="476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75">
            <a:extLst>
              <a:ext uri="{FF2B5EF4-FFF2-40B4-BE49-F238E27FC236}">
                <a16:creationId xmlns:a16="http://schemas.microsoft.com/office/drawing/2014/main" id="{58F362DA-A344-4A55-B9B1-BD13FD6FCF96}"/>
              </a:ext>
            </a:extLst>
          </p:cNvPr>
          <p:cNvSpPr/>
          <p:nvPr/>
        </p:nvSpPr>
        <p:spPr>
          <a:xfrm>
            <a:off x="3411132" y="2370171"/>
            <a:ext cx="1902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s-ES" b="1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Latam</a:t>
            </a:r>
          </a:p>
        </p:txBody>
      </p:sp>
      <p:sp>
        <p:nvSpPr>
          <p:cNvPr id="121" name="Rectangle 75">
            <a:extLst>
              <a:ext uri="{FF2B5EF4-FFF2-40B4-BE49-F238E27FC236}">
                <a16:creationId xmlns:a16="http://schemas.microsoft.com/office/drawing/2014/main" id="{B84AF64D-2662-4644-99F5-3E26D932C479}"/>
              </a:ext>
            </a:extLst>
          </p:cNvPr>
          <p:cNvSpPr/>
          <p:nvPr/>
        </p:nvSpPr>
        <p:spPr>
          <a:xfrm>
            <a:off x="3424156" y="3135224"/>
            <a:ext cx="5374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Disponibilidade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SAP,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Infraestrutura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es-ES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</a:t>
            </a:r>
            <a:endParaRPr lang="es-ES" dirty="0">
              <a:solidFill>
                <a:srgbClr val="1941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Rectángulo 36">
            <a:extLst>
              <a:ext uri="{FF2B5EF4-FFF2-40B4-BE49-F238E27FC236}">
                <a16:creationId xmlns:a16="http://schemas.microsoft.com/office/drawing/2014/main" id="{40B9BA4F-9027-4D53-8572-0A9C851602C4}"/>
              </a:ext>
            </a:extLst>
          </p:cNvPr>
          <p:cNvSpPr/>
          <p:nvPr/>
        </p:nvSpPr>
        <p:spPr>
          <a:xfrm>
            <a:off x="1383934" y="3166807"/>
            <a:ext cx="20782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99.96%</a:t>
            </a:r>
          </a:p>
        </p:txBody>
      </p:sp>
      <p:cxnSp>
        <p:nvCxnSpPr>
          <p:cNvPr id="123" name="Conector recto 37">
            <a:extLst>
              <a:ext uri="{FF2B5EF4-FFF2-40B4-BE49-F238E27FC236}">
                <a16:creationId xmlns:a16="http://schemas.microsoft.com/office/drawing/2014/main" id="{AB4081BC-D05C-4623-A79D-45A61078B68C}"/>
              </a:ext>
            </a:extLst>
          </p:cNvPr>
          <p:cNvCxnSpPr>
            <a:cxnSpLocks/>
          </p:cNvCxnSpPr>
          <p:nvPr/>
        </p:nvCxnSpPr>
        <p:spPr>
          <a:xfrm>
            <a:off x="1264261" y="4050582"/>
            <a:ext cx="7377193" cy="0"/>
          </a:xfrm>
          <a:prstGeom prst="line">
            <a:avLst/>
          </a:prstGeom>
          <a:ln w="476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75">
            <a:extLst>
              <a:ext uri="{FF2B5EF4-FFF2-40B4-BE49-F238E27FC236}">
                <a16:creationId xmlns:a16="http://schemas.microsoft.com/office/drawing/2014/main" id="{583AC4AA-20B4-44C3-94CA-D98284DCAC8F}"/>
              </a:ext>
            </a:extLst>
          </p:cNvPr>
          <p:cNvSpPr/>
          <p:nvPr/>
        </p:nvSpPr>
        <p:spPr>
          <a:xfrm>
            <a:off x="3435249" y="3528026"/>
            <a:ext cx="1902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Nó</a:t>
            </a:r>
            <a:r>
              <a:rPr lang="es-ES" b="1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Brasil</a:t>
            </a:r>
          </a:p>
        </p:txBody>
      </p:sp>
      <p:sp>
        <p:nvSpPr>
          <p:cNvPr id="125" name="Rectangle 75">
            <a:extLst>
              <a:ext uri="{FF2B5EF4-FFF2-40B4-BE49-F238E27FC236}">
                <a16:creationId xmlns:a16="http://schemas.microsoft.com/office/drawing/2014/main" id="{C69153A5-2C14-4BC4-B4FE-F2635EFBA8B3}"/>
              </a:ext>
            </a:extLst>
          </p:cNvPr>
          <p:cNvSpPr/>
          <p:nvPr/>
        </p:nvSpPr>
        <p:spPr>
          <a:xfrm>
            <a:off x="3404996" y="4573539"/>
            <a:ext cx="1902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InterNexa</a:t>
            </a:r>
            <a:endParaRPr lang="es-ES" b="1" dirty="0">
              <a:solidFill>
                <a:srgbClr val="1941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" name="Rectangle 75">
            <a:extLst>
              <a:ext uri="{FF2B5EF4-FFF2-40B4-BE49-F238E27FC236}">
                <a16:creationId xmlns:a16="http://schemas.microsoft.com/office/drawing/2014/main" id="{0FEC72F6-F183-4E09-AFC9-C906C81E9B4B}"/>
              </a:ext>
            </a:extLst>
          </p:cNvPr>
          <p:cNvSpPr/>
          <p:nvPr/>
        </p:nvSpPr>
        <p:spPr>
          <a:xfrm>
            <a:off x="-77732" y="5433191"/>
            <a:ext cx="1159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94.5%</a:t>
            </a:r>
          </a:p>
        </p:txBody>
      </p:sp>
      <p:sp>
        <p:nvSpPr>
          <p:cNvPr id="127" name="Rectangle 75">
            <a:extLst>
              <a:ext uri="{FF2B5EF4-FFF2-40B4-BE49-F238E27FC236}">
                <a16:creationId xmlns:a16="http://schemas.microsoft.com/office/drawing/2014/main" id="{E8DFB27D-2AA1-428B-AB74-2E4509E75856}"/>
              </a:ext>
            </a:extLst>
          </p:cNvPr>
          <p:cNvSpPr/>
          <p:nvPr/>
        </p:nvSpPr>
        <p:spPr>
          <a:xfrm>
            <a:off x="4297277" y="5649106"/>
            <a:ext cx="1902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XM</a:t>
            </a:r>
            <a:endParaRPr lang="es-ES" b="1" dirty="0">
              <a:solidFill>
                <a:srgbClr val="19419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Rectángulo 9">
            <a:extLst>
              <a:ext uri="{FF2B5EF4-FFF2-40B4-BE49-F238E27FC236}">
                <a16:creationId xmlns:a16="http://schemas.microsoft.com/office/drawing/2014/main" id="{31B320D3-EED7-4ACA-9224-799C01E78659}"/>
              </a:ext>
            </a:extLst>
          </p:cNvPr>
          <p:cNvSpPr/>
          <p:nvPr/>
        </p:nvSpPr>
        <p:spPr>
          <a:xfrm>
            <a:off x="183487" y="1477211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</a:t>
            </a:r>
            <a:endParaRPr lang="es-CO" sz="2400" b="1" dirty="0"/>
          </a:p>
        </p:txBody>
      </p:sp>
      <p:sp>
        <p:nvSpPr>
          <p:cNvPr id="129" name="Marcador de número de diapositiva 10">
            <a:extLst>
              <a:ext uri="{FF2B5EF4-FFF2-40B4-BE49-F238E27FC236}">
                <a16:creationId xmlns:a16="http://schemas.microsoft.com/office/drawing/2014/main" id="{94B5D81E-6E3B-481B-94ED-3FE39F6C2646}"/>
              </a:ext>
            </a:extLst>
          </p:cNvPr>
          <p:cNvSpPr txBox="1">
            <a:spLocks/>
          </p:cNvSpPr>
          <p:nvPr/>
        </p:nvSpPr>
        <p:spPr>
          <a:xfrm>
            <a:off x="10493982" y="6439557"/>
            <a:ext cx="1147156" cy="3506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369760-CCF2-5B4C-B1B7-7EF23A01CC47}" type="slidenum">
              <a:rPr lang="es-ES_tradnl" smtClean="0"/>
              <a:pPr/>
              <a:t>24</a:t>
            </a:fld>
            <a:endParaRPr lang="es-ES_tradnl"/>
          </a:p>
        </p:txBody>
      </p:sp>
      <p:pic>
        <p:nvPicPr>
          <p:cNvPr id="130" name="Gráfico 129" descr="Tendencia alcista">
            <a:extLst>
              <a:ext uri="{FF2B5EF4-FFF2-40B4-BE49-F238E27FC236}">
                <a16:creationId xmlns:a16="http://schemas.microsoft.com/office/drawing/2014/main" id="{F9EB89DB-1F6E-4473-A1C1-EA2A5812F4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45" r="-1" b="31976"/>
          <a:stretch/>
        </p:blipFill>
        <p:spPr>
          <a:xfrm>
            <a:off x="359694" y="2125426"/>
            <a:ext cx="683569" cy="597374"/>
          </a:xfrm>
          <a:prstGeom prst="rect">
            <a:avLst/>
          </a:prstGeom>
        </p:spPr>
      </p:pic>
      <p:pic>
        <p:nvPicPr>
          <p:cNvPr id="131" name="Gráfico 130" descr="Tendencia alcista">
            <a:extLst>
              <a:ext uri="{FF2B5EF4-FFF2-40B4-BE49-F238E27FC236}">
                <a16:creationId xmlns:a16="http://schemas.microsoft.com/office/drawing/2014/main" id="{7C9A3DF8-B948-4133-ACD1-98981FC3E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45" r="-1" b="31976"/>
          <a:stretch/>
        </p:blipFill>
        <p:spPr>
          <a:xfrm>
            <a:off x="330729" y="3191446"/>
            <a:ext cx="683569" cy="597374"/>
          </a:xfrm>
          <a:prstGeom prst="rect">
            <a:avLst/>
          </a:prstGeom>
        </p:spPr>
      </p:pic>
      <p:pic>
        <p:nvPicPr>
          <p:cNvPr id="132" name="Gráfico 131" descr="Tendencia alcista">
            <a:extLst>
              <a:ext uri="{FF2B5EF4-FFF2-40B4-BE49-F238E27FC236}">
                <a16:creationId xmlns:a16="http://schemas.microsoft.com/office/drawing/2014/main" id="{4E4BFF68-5169-456B-A5AC-9E4D83A24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45" r="-1" b="31976"/>
          <a:stretch/>
        </p:blipFill>
        <p:spPr>
          <a:xfrm>
            <a:off x="330729" y="4335633"/>
            <a:ext cx="683569" cy="597374"/>
          </a:xfrm>
          <a:prstGeom prst="rect">
            <a:avLst/>
          </a:prstGeom>
        </p:spPr>
      </p:pic>
      <p:pic>
        <p:nvPicPr>
          <p:cNvPr id="133" name="Gráfico 132" descr="Tendencia alcista">
            <a:extLst>
              <a:ext uri="{FF2B5EF4-FFF2-40B4-BE49-F238E27FC236}">
                <a16:creationId xmlns:a16="http://schemas.microsoft.com/office/drawing/2014/main" id="{4D199F40-0ABF-4989-8597-018E1C58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45" r="-1" b="31976"/>
          <a:stretch/>
        </p:blipFill>
        <p:spPr>
          <a:xfrm>
            <a:off x="239891" y="5488419"/>
            <a:ext cx="683569" cy="597374"/>
          </a:xfrm>
          <a:prstGeom prst="rect">
            <a:avLst/>
          </a:prstGeom>
        </p:spPr>
      </p:pic>
      <p:sp>
        <p:nvSpPr>
          <p:cNvPr id="134" name="Rectangle 75">
            <a:extLst>
              <a:ext uri="{FF2B5EF4-FFF2-40B4-BE49-F238E27FC236}">
                <a16:creationId xmlns:a16="http://schemas.microsoft.com/office/drawing/2014/main" id="{14360747-7B53-41E1-9FFF-F74A10486310}"/>
              </a:ext>
            </a:extLst>
          </p:cNvPr>
          <p:cNvSpPr/>
          <p:nvPr/>
        </p:nvSpPr>
        <p:spPr>
          <a:xfrm>
            <a:off x="18055" y="2042462"/>
            <a:ext cx="1159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99.3%</a:t>
            </a:r>
          </a:p>
        </p:txBody>
      </p:sp>
      <p:sp>
        <p:nvSpPr>
          <p:cNvPr id="135" name="Rectangle 75">
            <a:extLst>
              <a:ext uri="{FF2B5EF4-FFF2-40B4-BE49-F238E27FC236}">
                <a16:creationId xmlns:a16="http://schemas.microsoft.com/office/drawing/2014/main" id="{EA48034D-1AAC-4C98-B120-F156D96E7A21}"/>
              </a:ext>
            </a:extLst>
          </p:cNvPr>
          <p:cNvSpPr/>
          <p:nvPr/>
        </p:nvSpPr>
        <p:spPr>
          <a:xfrm>
            <a:off x="18055" y="3108481"/>
            <a:ext cx="1159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1941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99.3%</a:t>
            </a:r>
          </a:p>
        </p:txBody>
      </p:sp>
      <p:sp>
        <p:nvSpPr>
          <p:cNvPr id="136" name="Rectangle 75">
            <a:extLst>
              <a:ext uri="{FF2B5EF4-FFF2-40B4-BE49-F238E27FC236}">
                <a16:creationId xmlns:a16="http://schemas.microsoft.com/office/drawing/2014/main" id="{B6CFE24D-C7DD-4B16-9138-DA5D7BB59EB3}"/>
              </a:ext>
            </a:extLst>
          </p:cNvPr>
          <p:cNvSpPr/>
          <p:nvPr/>
        </p:nvSpPr>
        <p:spPr>
          <a:xfrm>
            <a:off x="6015" y="4144122"/>
            <a:ext cx="1159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1941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98.5%</a:t>
            </a:r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03F67144-2237-43E2-A232-CC1B45C3AD6F}"/>
              </a:ext>
            </a:extLst>
          </p:cNvPr>
          <p:cNvSpPr/>
          <p:nvPr/>
        </p:nvSpPr>
        <p:spPr>
          <a:xfrm>
            <a:off x="24909" y="2909181"/>
            <a:ext cx="8714647" cy="12260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E78AED-7AFD-4AF2-A99F-5E4E2E98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71" y="407946"/>
            <a:ext cx="9622179" cy="265545"/>
          </a:xfrm>
        </p:spPr>
        <p:txBody>
          <a:bodyPr/>
          <a:lstStyle/>
          <a:p>
            <a:r>
              <a:rPr lang="es-CO" dirty="0" err="1"/>
              <a:t>Operação</a:t>
            </a:r>
            <a:r>
              <a:rPr lang="es-CO" dirty="0"/>
              <a:t> de TI </a:t>
            </a:r>
            <a:r>
              <a:rPr lang="es-CO" dirty="0" err="1"/>
              <a:t>confiável</a:t>
            </a:r>
            <a:r>
              <a:rPr lang="es-CO" dirty="0"/>
              <a:t> e segura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36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9BCA2-8AF0-4622-B713-26DBE0F3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614" y="1186549"/>
            <a:ext cx="5469782" cy="1665034"/>
          </a:xfrm>
        </p:spPr>
        <p:txBody>
          <a:bodyPr/>
          <a:lstStyle/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18528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F432F8-CB39-42AF-A201-24820C8B2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F51303-8DBA-4547-8DCC-488F17BA83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56E788-7E31-42A1-8998-7959B88718CE}"/>
              </a:ext>
            </a:extLst>
          </p:cNvPr>
          <p:cNvSpPr/>
          <p:nvPr/>
        </p:nvSpPr>
        <p:spPr>
          <a:xfrm>
            <a:off x="467833" y="3094074"/>
            <a:ext cx="1158948" cy="68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9B825F62-A653-4344-B2D0-3CB79E0BCFC0}"/>
              </a:ext>
            </a:extLst>
          </p:cNvPr>
          <p:cNvSpPr txBox="1">
            <a:spLocks/>
          </p:cNvSpPr>
          <p:nvPr/>
        </p:nvSpPr>
        <p:spPr>
          <a:xfrm>
            <a:off x="954302" y="1165425"/>
            <a:ext cx="10609590" cy="671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3000" b="1" i="0" kern="1200">
                <a:solidFill>
                  <a:srgbClr val="03308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800" dirty="0"/>
              <a:t>Objetivo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dirty="0"/>
              <a:t>Apresentar o Plano de TI</a:t>
            </a:r>
            <a:endParaRPr lang="pt-BR" sz="25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39" lvl="1" indent="-285750">
              <a:lnSpc>
                <a:spcPct val="100000"/>
              </a:lnSpc>
            </a:pPr>
            <a:endParaRPr lang="pt-BR" sz="25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</a:pPr>
            <a:endParaRPr lang="pt-BR" sz="19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lnSpc>
                <a:spcPct val="100000"/>
              </a:lnSpc>
            </a:pPr>
            <a:endParaRPr lang="pt-BR" sz="19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61" indent="-285750">
              <a:lnSpc>
                <a:spcPct val="100000"/>
              </a:lnSpc>
            </a:pPr>
            <a:endParaRPr lang="pt-BR" sz="1900" dirty="0"/>
          </a:p>
          <a:p>
            <a:pPr marL="742950" lvl="1" indent="-285750">
              <a:lnSpc>
                <a:spcPct val="100000"/>
              </a:lnSpc>
            </a:pPr>
            <a:endParaRPr lang="pt-BR" sz="1900" dirty="0">
              <a:solidFill>
                <a:srgbClr val="03308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D1265D-D3CD-45DC-A1F4-A4F7F233F53A}"/>
              </a:ext>
            </a:extLst>
          </p:cNvPr>
          <p:cNvSpPr txBox="1">
            <a:spLocks/>
          </p:cNvSpPr>
          <p:nvPr/>
        </p:nvSpPr>
        <p:spPr>
          <a:xfrm>
            <a:off x="174965" y="126823"/>
            <a:ext cx="9622179" cy="26554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dirty="0"/>
              <a:t>Área de Tecnologia da Informação Brasil</a:t>
            </a:r>
          </a:p>
        </p:txBody>
      </p:sp>
    </p:spTree>
    <p:extLst>
      <p:ext uri="{BB962C8B-B14F-4D97-AF65-F5344CB8AC3E}">
        <p14:creationId xmlns:p14="http://schemas.microsoft.com/office/powerpoint/2010/main" val="232229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F432F8-CB39-42AF-A201-24820C8B2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F51303-8DBA-4547-8DCC-488F17BA83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56E788-7E31-42A1-8998-7959B88718CE}"/>
              </a:ext>
            </a:extLst>
          </p:cNvPr>
          <p:cNvSpPr/>
          <p:nvPr/>
        </p:nvSpPr>
        <p:spPr>
          <a:xfrm>
            <a:off x="467833" y="3094074"/>
            <a:ext cx="1158948" cy="68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0684B2-85E6-4316-997A-4F98CE9AB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9624" y="2016906"/>
            <a:ext cx="5028564" cy="2824187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pt-BR" sz="1800" b="0" dirty="0"/>
              <a:t>Coordenações: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Sistemas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Infraestrutura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Telecom, </a:t>
            </a:r>
            <a:r>
              <a:rPr lang="pt-BR" sz="1800" b="0" dirty="0" err="1"/>
              <a:t>Teleproteção</a:t>
            </a:r>
            <a:r>
              <a:rPr lang="pt-BR" sz="1800" b="0" dirty="0"/>
              <a:t> e </a:t>
            </a:r>
            <a:r>
              <a:rPr lang="pt-BR" sz="1800" b="0" dirty="0" err="1"/>
              <a:t>Cybersecurity</a:t>
            </a:r>
            <a:endParaRPr lang="pt-BR" sz="18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TO - Sistemas de Supervisão e Controle</a:t>
            </a:r>
          </a:p>
          <a:p>
            <a:pPr>
              <a:lnSpc>
                <a:spcPct val="150000"/>
              </a:lnSpc>
            </a:pPr>
            <a:endParaRPr lang="pt-BR" sz="1800" b="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E374ED-FC0D-4231-A686-8A488FA81CA7}"/>
              </a:ext>
            </a:extLst>
          </p:cNvPr>
          <p:cNvSpPr txBox="1">
            <a:spLocks/>
          </p:cNvSpPr>
          <p:nvPr/>
        </p:nvSpPr>
        <p:spPr>
          <a:xfrm>
            <a:off x="174965" y="126823"/>
            <a:ext cx="9622179" cy="26554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dirty="0"/>
              <a:t>Área de Tecnologia da Informação Brasil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F7D3505D-54FE-449F-BE5D-E91031A75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967877"/>
              </p:ext>
            </p:extLst>
          </p:nvPr>
        </p:nvGraphicFramePr>
        <p:xfrm>
          <a:off x="1180851" y="2010347"/>
          <a:ext cx="5028564" cy="1643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941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AB5FB-8D22-4F5F-A7D7-609C3F958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7" y="187052"/>
            <a:ext cx="9622179" cy="550178"/>
          </a:xfrm>
        </p:spPr>
        <p:txBody>
          <a:bodyPr/>
          <a:lstStyle/>
          <a:p>
            <a:r>
              <a:rPr lang="pt-BR" dirty="0"/>
              <a:t>Objetivos Estratégicos 2030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73A811-7ACF-4E43-8E35-2FA5B80C9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F51303-8DBA-4547-8DCC-488F17BA83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uadroTexto 116">
            <a:extLst>
              <a:ext uri="{FF2B5EF4-FFF2-40B4-BE49-F238E27FC236}">
                <a16:creationId xmlns:a16="http://schemas.microsoft.com/office/drawing/2014/main" id="{387B936C-2FD8-4369-A5FA-BAAE7FCD3D8F}"/>
              </a:ext>
            </a:extLst>
          </p:cNvPr>
          <p:cNvSpPr txBox="1"/>
          <p:nvPr/>
        </p:nvSpPr>
        <p:spPr>
          <a:xfrm rot="16200000">
            <a:off x="-1428617" y="4202310"/>
            <a:ext cx="3943023" cy="435054"/>
          </a:xfrm>
          <a:prstGeom prst="leftRightArrow">
            <a:avLst>
              <a:gd name="adj1" fmla="val 63429"/>
              <a:gd name="adj2" fmla="val 18107"/>
            </a:avLst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VALOR SUSTENTÁVEL</a:t>
            </a:r>
          </a:p>
        </p:txBody>
      </p:sp>
      <p:grpSp>
        <p:nvGrpSpPr>
          <p:cNvPr id="6" name="Grupo 122">
            <a:extLst>
              <a:ext uri="{FF2B5EF4-FFF2-40B4-BE49-F238E27FC236}">
                <a16:creationId xmlns:a16="http://schemas.microsoft.com/office/drawing/2014/main" id="{52075664-E5AC-4C3C-9E1C-179A1FD71FD9}"/>
              </a:ext>
            </a:extLst>
          </p:cNvPr>
          <p:cNvGrpSpPr/>
          <p:nvPr/>
        </p:nvGrpSpPr>
        <p:grpSpPr>
          <a:xfrm>
            <a:off x="2631562" y="1484789"/>
            <a:ext cx="8767072" cy="900000"/>
            <a:chOff x="2477552" y="1446243"/>
            <a:chExt cx="8767072" cy="900000"/>
          </a:xfrm>
        </p:grpSpPr>
        <p:sp>
          <p:nvSpPr>
            <p:cNvPr id="7" name="Google Shape;297;p33">
              <a:extLst>
                <a:ext uri="{FF2B5EF4-FFF2-40B4-BE49-F238E27FC236}">
                  <a16:creationId xmlns:a16="http://schemas.microsoft.com/office/drawing/2014/main" id="{B4A49BDF-0AC6-4570-863E-3F5986EF5A8F}"/>
                </a:ext>
              </a:extLst>
            </p:cNvPr>
            <p:cNvSpPr/>
            <p:nvPr/>
          </p:nvSpPr>
          <p:spPr>
            <a:xfrm>
              <a:off x="7284088" y="1446243"/>
              <a:ext cx="900000" cy="900000"/>
            </a:xfrm>
            <a:prstGeom prst="ellipse">
              <a:avLst/>
            </a:prstGeom>
            <a:noFill/>
            <a:ln w="38100" cap="flat" cmpd="sng">
              <a:solidFill>
                <a:srgbClr val="0099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D</a:t>
              </a:r>
              <a:r>
                <a:rPr kumimoji="0" lang="pt-BR" sz="13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esenvol</a:t>
              </a:r>
              <a:r>
                <a:rPr kumimoji="0" lang="pt-BR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-</a:t>
              </a:r>
              <a:br>
                <a:rPr kumimoji="0" lang="pt-BR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</a:br>
              <a:r>
                <a:rPr kumimoji="0" lang="pt-BR" sz="13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vimento</a:t>
              </a:r>
              <a:endPara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" name="Google Shape;297;p33">
              <a:extLst>
                <a:ext uri="{FF2B5EF4-FFF2-40B4-BE49-F238E27FC236}">
                  <a16:creationId xmlns:a16="http://schemas.microsoft.com/office/drawing/2014/main" id="{8F4FAA35-AA4C-4739-A18F-10A58589789C}"/>
                </a:ext>
              </a:extLst>
            </p:cNvPr>
            <p:cNvSpPr/>
            <p:nvPr/>
          </p:nvSpPr>
          <p:spPr>
            <a:xfrm>
              <a:off x="10344624" y="1446243"/>
              <a:ext cx="900000" cy="900000"/>
            </a:xfrm>
            <a:prstGeom prst="ellipse">
              <a:avLst/>
            </a:prstGeom>
            <a:noFill/>
            <a:ln w="38100" cap="flat" cmpd="sng">
              <a:solidFill>
                <a:srgbClr val="003087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308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A</a:t>
              </a:r>
              <a:r>
                <a:rPr kumimoji="0" lang="pt-BR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308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rticulação</a:t>
              </a:r>
            </a:p>
          </p:txBody>
        </p:sp>
        <p:sp>
          <p:nvSpPr>
            <p:cNvPr id="9" name="Google Shape;297;p33">
              <a:extLst>
                <a:ext uri="{FF2B5EF4-FFF2-40B4-BE49-F238E27FC236}">
                  <a16:creationId xmlns:a16="http://schemas.microsoft.com/office/drawing/2014/main" id="{5F282C03-23B5-4FF4-A022-29AC467105D3}"/>
                </a:ext>
              </a:extLst>
            </p:cNvPr>
            <p:cNvSpPr/>
            <p:nvPr/>
          </p:nvSpPr>
          <p:spPr>
            <a:xfrm>
              <a:off x="2477552" y="1446243"/>
              <a:ext cx="900000" cy="900000"/>
            </a:xfrm>
            <a:prstGeom prst="ellipse">
              <a:avLst/>
            </a:prstGeom>
            <a:noFill/>
            <a:ln w="38100" cap="flat" cmpd="sng">
              <a:solidFill>
                <a:srgbClr val="00B14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B14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V</a:t>
              </a:r>
              <a:r>
                <a:rPr kumimoji="0" lang="pt-BR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B14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erde</a:t>
              </a:r>
            </a:p>
          </p:txBody>
        </p:sp>
        <p:sp>
          <p:nvSpPr>
            <p:cNvPr id="10" name="Google Shape;297;p33">
              <a:extLst>
                <a:ext uri="{FF2B5EF4-FFF2-40B4-BE49-F238E27FC236}">
                  <a16:creationId xmlns:a16="http://schemas.microsoft.com/office/drawing/2014/main" id="{3AE38697-19A1-4A69-BB0C-FFA73333540E}"/>
                </a:ext>
              </a:extLst>
            </p:cNvPr>
            <p:cNvSpPr/>
            <p:nvPr/>
          </p:nvSpPr>
          <p:spPr>
            <a:xfrm>
              <a:off x="4313552" y="1446243"/>
              <a:ext cx="900000" cy="900000"/>
            </a:xfrm>
            <a:prstGeom prst="ellipse">
              <a:avLst/>
            </a:prstGeom>
            <a:noFill/>
            <a:ln w="38100" cap="flat" cmpd="sng">
              <a:solidFill>
                <a:srgbClr val="FFB81C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B81C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I</a:t>
              </a:r>
              <a:r>
                <a:rPr kumimoji="0" lang="pt-BR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FFB81C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novação</a:t>
              </a:r>
            </a:p>
          </p:txBody>
        </p:sp>
      </p:grpSp>
      <p:sp>
        <p:nvSpPr>
          <p:cNvPr id="11" name="CuadroTexto 138">
            <a:extLst>
              <a:ext uri="{FF2B5EF4-FFF2-40B4-BE49-F238E27FC236}">
                <a16:creationId xmlns:a16="http://schemas.microsoft.com/office/drawing/2014/main" id="{598F3916-BBD7-44DA-893F-1AFE1B65793C}"/>
              </a:ext>
            </a:extLst>
          </p:cNvPr>
          <p:cNvSpPr txBox="1"/>
          <p:nvPr/>
        </p:nvSpPr>
        <p:spPr>
          <a:xfrm>
            <a:off x="4951530" y="6484112"/>
            <a:ext cx="2880000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6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Energia não suprida não programada</a:t>
            </a:r>
          </a:p>
        </p:txBody>
      </p:sp>
      <p:grpSp>
        <p:nvGrpSpPr>
          <p:cNvPr id="12" name="Grupo 16">
            <a:extLst>
              <a:ext uri="{FF2B5EF4-FFF2-40B4-BE49-F238E27FC236}">
                <a16:creationId xmlns:a16="http://schemas.microsoft.com/office/drawing/2014/main" id="{1FED943E-3425-426A-9FDD-0B03FAD3D3A1}"/>
              </a:ext>
            </a:extLst>
          </p:cNvPr>
          <p:cNvGrpSpPr/>
          <p:nvPr/>
        </p:nvGrpSpPr>
        <p:grpSpPr>
          <a:xfrm>
            <a:off x="705563" y="2454538"/>
            <a:ext cx="11161072" cy="3930597"/>
            <a:chOff x="705563" y="2454538"/>
            <a:chExt cx="11161072" cy="3930597"/>
          </a:xfrm>
        </p:grpSpPr>
        <p:grpSp>
          <p:nvGrpSpPr>
            <p:cNvPr id="13" name="Grupo 14">
              <a:extLst>
                <a:ext uri="{FF2B5EF4-FFF2-40B4-BE49-F238E27FC236}">
                  <a16:creationId xmlns:a16="http://schemas.microsoft.com/office/drawing/2014/main" id="{BDA1073A-8B2F-4141-A6CD-A159FE2FC4E0}"/>
                </a:ext>
              </a:extLst>
            </p:cNvPr>
            <p:cNvGrpSpPr/>
            <p:nvPr/>
          </p:nvGrpSpPr>
          <p:grpSpPr>
            <a:xfrm>
              <a:off x="705563" y="4897201"/>
              <a:ext cx="11161072" cy="1487934"/>
              <a:chOff x="705563" y="4897201"/>
              <a:chExt cx="11161072" cy="1487934"/>
            </a:xfrm>
          </p:grpSpPr>
          <p:sp>
            <p:nvSpPr>
              <p:cNvPr id="29" name="CuadroTexto 115">
                <a:extLst>
                  <a:ext uri="{FF2B5EF4-FFF2-40B4-BE49-F238E27FC236}">
                    <a16:creationId xmlns:a16="http://schemas.microsoft.com/office/drawing/2014/main" id="{837227FF-5F1D-407A-A99A-75319C524BE4}"/>
                  </a:ext>
                </a:extLst>
              </p:cNvPr>
              <p:cNvSpPr txBox="1"/>
              <p:nvPr/>
            </p:nvSpPr>
            <p:spPr>
              <a:xfrm>
                <a:off x="705563" y="4981135"/>
                <a:ext cx="1512000" cy="140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VIGÊNCIA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CORPORATIVA</a:t>
                </a: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30" name="Rectángulo: esquinas redondeadas 128">
                <a:extLst>
                  <a:ext uri="{FF2B5EF4-FFF2-40B4-BE49-F238E27FC236}">
                    <a16:creationId xmlns:a16="http://schemas.microsoft.com/office/drawing/2014/main" id="{B4B96CBB-C95C-479D-9A40-8B4DCF1AE61F}"/>
                  </a:ext>
                </a:extLst>
              </p:cNvPr>
              <p:cNvSpPr/>
              <p:nvPr/>
            </p:nvSpPr>
            <p:spPr>
              <a:xfrm>
                <a:off x="10030635" y="4897201"/>
                <a:ext cx="1836000" cy="1403998"/>
              </a:xfrm>
              <a:prstGeom prst="roundRect">
                <a:avLst/>
              </a:prstGeom>
              <a:solidFill>
                <a:sysClr val="window" lastClr="FFFFFF">
                  <a:alpha val="69804"/>
                </a:sysClr>
              </a:solidFill>
              <a:ln>
                <a:noFill/>
              </a:ln>
              <a:effectLst>
                <a:softEdge rad="12700"/>
              </a:effectLst>
            </p:spPr>
            <p:txBody>
              <a:bodyPr lIns="91430" tIns="45716" rIns="91430" bIns="45716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altLang="es-CO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Estabelecer </a:t>
                </a:r>
                <a:r>
                  <a:rPr kumimoji="0" lang="pt-BR" altLang="es-CO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alianças</a:t>
                </a:r>
                <a:r>
                  <a:rPr kumimoji="0" lang="pt-BR" altLang="es-CO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para melhorar a competitividade e desenvolver capacidades</a:t>
                </a:r>
                <a:r>
                  <a:rPr kumimoji="0" lang="pt-BR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31" name="Rectángulo: esquinas redondeadas 129">
                <a:hlinkClick r:id="" action="ppaction://noaction"/>
                <a:extLst>
                  <a:ext uri="{FF2B5EF4-FFF2-40B4-BE49-F238E27FC236}">
                    <a16:creationId xmlns:a16="http://schemas.microsoft.com/office/drawing/2014/main" id="{BA5A0424-48CA-4EAB-BD86-9A1717DE5FE7}"/>
                  </a:ext>
                </a:extLst>
              </p:cNvPr>
              <p:cNvSpPr/>
              <p:nvPr/>
            </p:nvSpPr>
            <p:spPr>
              <a:xfrm>
                <a:off x="4990277" y="5773135"/>
                <a:ext cx="4968000" cy="6120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69804"/>
                </a:schemeClr>
              </a:solidFill>
              <a:ln>
                <a:noFill/>
              </a:ln>
              <a:effectLst>
                <a:softEdge rad="12700"/>
              </a:effectLst>
            </p:spPr>
            <p:txBody>
              <a:bodyPr lIns="91430" tIns="45716" rIns="91430" bIns="45716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altLang="es-CO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Intensificar a </a:t>
                </a:r>
                <a:r>
                  <a:rPr kumimoji="0" lang="pt-BR" altLang="es-CO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digitalização</a:t>
                </a:r>
                <a:r>
                  <a:rPr kumimoji="0" lang="pt-BR" altLang="es-CO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dos processos core e suporte e a incorporá-la em novas ofertas de valor</a:t>
                </a:r>
                <a:endParaRPr kumimoji="0" lang="pt-B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ángulo: esquinas redondeadas 130">
                <a:hlinkClick r:id="" action="ppaction://noaction"/>
                <a:extLst>
                  <a:ext uri="{FF2B5EF4-FFF2-40B4-BE49-F238E27FC236}">
                    <a16:creationId xmlns:a16="http://schemas.microsoft.com/office/drawing/2014/main" id="{61CB4B46-F219-4A8D-996D-0E4CED248F7D}"/>
                  </a:ext>
                </a:extLst>
              </p:cNvPr>
              <p:cNvSpPr/>
              <p:nvPr/>
            </p:nvSpPr>
            <p:spPr>
              <a:xfrm>
                <a:off x="2217563" y="4974921"/>
                <a:ext cx="2736000" cy="1410214"/>
              </a:xfrm>
              <a:prstGeom prst="roundRect">
                <a:avLst/>
              </a:prstGeom>
              <a:solidFill>
                <a:sysClr val="window" lastClr="FFFFFF">
                  <a:alpha val="69804"/>
                </a:sysClr>
              </a:solidFill>
              <a:ln>
                <a:noFill/>
              </a:ln>
              <a:effectLst>
                <a:softEdge rad="12700"/>
              </a:effectLst>
            </p:spPr>
            <p:txBody>
              <a:bodyPr lIns="91430" tIns="45716" rIns="91430" bIns="45716" anchor="ctr"/>
              <a:lstStyle/>
              <a:p>
                <a:pPr lvl="0" algn="ctr">
                  <a:defRPr/>
                </a:pPr>
                <a:r>
                  <a:rPr lang="pt-BR" sz="1300" kern="0" dirty="0">
                    <a:solidFill>
                      <a:srgbClr val="4D4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Investir R$ 2,8 bilhões em </a:t>
                </a:r>
                <a:r>
                  <a:rPr lang="pt-BR" sz="1300" b="1" kern="0" dirty="0">
                    <a:solidFill>
                      <a:srgbClr val="4D4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novos negócios de energia elétrica</a:t>
                </a:r>
                <a:endParaRPr kumimoji="0" lang="pt-BR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ángulo: esquinas redondeadas 131">
                <a:hlinkClick r:id="" action="ppaction://noaction"/>
                <a:extLst>
                  <a:ext uri="{FF2B5EF4-FFF2-40B4-BE49-F238E27FC236}">
                    <a16:creationId xmlns:a16="http://schemas.microsoft.com/office/drawing/2014/main" id="{6B682FF0-70B6-47F4-BD9C-3C45448824CE}"/>
                  </a:ext>
                </a:extLst>
              </p:cNvPr>
              <p:cNvSpPr/>
              <p:nvPr/>
            </p:nvSpPr>
            <p:spPr>
              <a:xfrm>
                <a:off x="4990277" y="4981136"/>
                <a:ext cx="4956001" cy="756000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  <a:effectLst>
                <a:softEdge rad="12700"/>
              </a:effectLst>
            </p:spPr>
            <p:txBody>
              <a:bodyPr lIns="91430" tIns="45716" rIns="91430" bIns="45716" anchor="ctr"/>
              <a:lstStyle/>
              <a:p>
                <a:pPr lvl="0" algn="ctr">
                  <a:defRPr/>
                </a:pPr>
                <a:r>
                  <a:rPr lang="pt-BR" altLang="es-CO" sz="1300" kern="0" dirty="0">
                    <a:solidFill>
                      <a:srgbClr val="4D4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Habilitar capacidades organizacionais para potencializar a vantagem competitiva e alcançar 90% dos empregados com </a:t>
                </a:r>
                <a:r>
                  <a:rPr lang="pt-BR" altLang="es-CO" sz="1300" b="1" kern="0" dirty="0">
                    <a:solidFill>
                      <a:srgbClr val="4D4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desempenho</a:t>
                </a:r>
                <a:r>
                  <a:rPr lang="pt-BR" altLang="es-CO" sz="1300" kern="0" dirty="0">
                    <a:solidFill>
                      <a:srgbClr val="4D4D4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superior</a:t>
                </a:r>
              </a:p>
            </p:txBody>
          </p:sp>
        </p:grpSp>
        <p:grpSp>
          <p:nvGrpSpPr>
            <p:cNvPr id="14" name="Grupo 15">
              <a:extLst>
                <a:ext uri="{FF2B5EF4-FFF2-40B4-BE49-F238E27FC236}">
                  <a16:creationId xmlns:a16="http://schemas.microsoft.com/office/drawing/2014/main" id="{4DC77BEC-533F-49BD-98F5-ADB3816355B8}"/>
                </a:ext>
              </a:extLst>
            </p:cNvPr>
            <p:cNvGrpSpPr/>
            <p:nvPr/>
          </p:nvGrpSpPr>
          <p:grpSpPr>
            <a:xfrm>
              <a:off x="705563" y="2454538"/>
              <a:ext cx="11161072" cy="2415299"/>
              <a:chOff x="705563" y="2454538"/>
              <a:chExt cx="11161072" cy="2415299"/>
            </a:xfrm>
          </p:grpSpPr>
          <p:grpSp>
            <p:nvGrpSpPr>
              <p:cNvPr id="15" name="Grupo 9">
                <a:extLst>
                  <a:ext uri="{FF2B5EF4-FFF2-40B4-BE49-F238E27FC236}">
                    <a16:creationId xmlns:a16="http://schemas.microsoft.com/office/drawing/2014/main" id="{D5364E50-7F59-4D93-B335-7B8DF8DE88FF}"/>
                  </a:ext>
                </a:extLst>
              </p:cNvPr>
              <p:cNvGrpSpPr/>
              <p:nvPr/>
            </p:nvGrpSpPr>
            <p:grpSpPr>
              <a:xfrm>
                <a:off x="705563" y="2454538"/>
                <a:ext cx="11161072" cy="1188001"/>
                <a:chOff x="705562" y="2439615"/>
                <a:chExt cx="11161072" cy="1188001"/>
              </a:xfrm>
            </p:grpSpPr>
            <p:sp>
              <p:nvSpPr>
                <p:cNvPr id="23" name="CuadroTexto 113">
                  <a:extLst>
                    <a:ext uri="{FF2B5EF4-FFF2-40B4-BE49-F238E27FC236}">
                      <a16:creationId xmlns:a16="http://schemas.microsoft.com/office/drawing/2014/main" id="{1CCDDB8D-8BD0-4563-861D-38282D691492}"/>
                    </a:ext>
                  </a:extLst>
                </p:cNvPr>
                <p:cNvSpPr txBox="1"/>
                <p:nvPr/>
              </p:nvSpPr>
              <p:spPr>
                <a:xfrm>
                  <a:off x="705562" y="2439615"/>
                  <a:ext cx="1512000" cy="118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VALOR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AO ACCIONISTA </a:t>
                  </a:r>
                  <a:endPara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upo 3">
                  <a:extLst>
                    <a:ext uri="{FF2B5EF4-FFF2-40B4-BE49-F238E27FC236}">
                      <a16:creationId xmlns:a16="http://schemas.microsoft.com/office/drawing/2014/main" id="{B7DC153D-356E-4169-9044-AAE184C7E5F4}"/>
                    </a:ext>
                  </a:extLst>
                </p:cNvPr>
                <p:cNvGrpSpPr/>
                <p:nvPr/>
              </p:nvGrpSpPr>
              <p:grpSpPr>
                <a:xfrm>
                  <a:off x="2217561" y="2439615"/>
                  <a:ext cx="9649073" cy="1188001"/>
                  <a:chOff x="2217561" y="2439615"/>
                  <a:chExt cx="9649073" cy="1188001"/>
                </a:xfrm>
              </p:grpSpPr>
              <p:sp>
                <p:nvSpPr>
                  <p:cNvPr id="25" name="Rectángulo: esquinas redondeadas 134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8CB26CDD-0AEB-4280-9920-F792A8706114}"/>
                      </a:ext>
                    </a:extLst>
                  </p:cNvPr>
                  <p:cNvSpPr/>
                  <p:nvPr/>
                </p:nvSpPr>
                <p:spPr>
                  <a:xfrm>
                    <a:off x="7930276" y="2439615"/>
                    <a:ext cx="2016000" cy="1188000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  <a:alpha val="69804"/>
                    </a:schemeClr>
                  </a:solidFill>
                  <a:ln>
                    <a:solidFill>
                      <a:schemeClr val="tx2">
                        <a:lumMod val="50000"/>
                        <a:lumOff val="50000"/>
                      </a:schemeClr>
                    </a:solidFill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Conseguir um aumento de 86% no </a:t>
                    </a:r>
                    <a:r>
                      <a:rPr kumimoji="0" lang="pt-BR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EBITDA</a:t>
                    </a:r>
                    <a:endParaRPr kumimoji="0" lang="pt-BR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Rectángulo: esquinas redondeadas 13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B9D6D58B-7E65-448C-A800-F1894E285B30}"/>
                      </a:ext>
                    </a:extLst>
                  </p:cNvPr>
                  <p:cNvSpPr/>
                  <p:nvPr/>
                </p:nvSpPr>
                <p:spPr>
                  <a:xfrm>
                    <a:off x="2217562" y="3051616"/>
                    <a:ext cx="3600000" cy="576000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  <a:alpha val="69804"/>
                    </a:scheme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Conseguir eficiências de R$ 102 milhões em </a:t>
                    </a:r>
                    <a:r>
                      <a:rPr kumimoji="0" lang="pt-BR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TOTEX</a:t>
                    </a: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 de processos core e suporte</a:t>
                    </a:r>
                  </a:p>
                </p:txBody>
              </p:sp>
              <p:sp>
                <p:nvSpPr>
                  <p:cNvPr id="27" name="Rectángulo: esquinas redondeadas 136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3FE62BE9-C3D5-4BEB-A0DB-1EDB9AE09F09}"/>
                      </a:ext>
                    </a:extLst>
                  </p:cNvPr>
                  <p:cNvSpPr/>
                  <p:nvPr/>
                </p:nvSpPr>
                <p:spPr>
                  <a:xfrm>
                    <a:off x="2217561" y="2439615"/>
                    <a:ext cx="3600001" cy="576000"/>
                  </a:xfrm>
                  <a:prstGeom prst="roundRect">
                    <a:avLst/>
                  </a:prstGeom>
                  <a:solidFill>
                    <a:srgbClr val="FFFFFF">
                      <a:alpha val="69804"/>
                    </a:srgb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Investir R$ 14,8 bilhões em </a:t>
                    </a:r>
                    <a:r>
                      <a:rPr kumimoji="0" lang="pt-BR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negócios e geografias atuais</a:t>
                    </a:r>
                  </a:p>
                </p:txBody>
              </p:sp>
              <p:sp>
                <p:nvSpPr>
                  <p:cNvPr id="28" name="Rectángulo: esquinas redondeadas 137">
                    <a:extLst>
                      <a:ext uri="{FF2B5EF4-FFF2-40B4-BE49-F238E27FC236}">
                        <a16:creationId xmlns:a16="http://schemas.microsoft.com/office/drawing/2014/main" id="{3DE961ED-6134-4A66-AF85-B20A7F0A270B}"/>
                      </a:ext>
                    </a:extLst>
                  </p:cNvPr>
                  <p:cNvSpPr/>
                  <p:nvPr/>
                </p:nvSpPr>
                <p:spPr>
                  <a:xfrm>
                    <a:off x="10030634" y="2439615"/>
                    <a:ext cx="1836000" cy="1188000"/>
                  </a:xfrm>
                  <a:prstGeom prst="roundRect">
                    <a:avLst/>
                  </a:prstGeom>
                  <a:solidFill>
                    <a:sysClr val="window" lastClr="FFFFFF">
                      <a:alpha val="69804"/>
                    </a:sys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altLang="es-CO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Incorporar </a:t>
                    </a:r>
                    <a:r>
                      <a:rPr kumimoji="0" lang="pt-BR" altLang="es-CO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sócios estratégicos</a:t>
                    </a:r>
                    <a:r>
                      <a:rPr kumimoji="0" lang="pt-BR" altLang="es-CO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 para o crescimento</a:t>
                    </a:r>
                  </a:p>
                </p:txBody>
              </p:sp>
            </p:grpSp>
          </p:grpSp>
          <p:grpSp>
            <p:nvGrpSpPr>
              <p:cNvPr id="16" name="Grupo 10">
                <a:extLst>
                  <a:ext uri="{FF2B5EF4-FFF2-40B4-BE49-F238E27FC236}">
                    <a16:creationId xmlns:a16="http://schemas.microsoft.com/office/drawing/2014/main" id="{BD8570D1-6710-493E-8401-8A3287276C98}"/>
                  </a:ext>
                </a:extLst>
              </p:cNvPr>
              <p:cNvGrpSpPr/>
              <p:nvPr/>
            </p:nvGrpSpPr>
            <p:grpSpPr>
              <a:xfrm>
                <a:off x="705563" y="3753836"/>
                <a:ext cx="11161072" cy="1116001"/>
                <a:chOff x="705562" y="3738913"/>
                <a:chExt cx="11161072" cy="1116001"/>
              </a:xfrm>
            </p:grpSpPr>
            <p:sp>
              <p:nvSpPr>
                <p:cNvPr id="17" name="CuadroTexto 114">
                  <a:extLst>
                    <a:ext uri="{FF2B5EF4-FFF2-40B4-BE49-F238E27FC236}">
                      <a16:creationId xmlns:a16="http://schemas.microsoft.com/office/drawing/2014/main" id="{0B909028-A0F6-4C82-A3B1-0DB3267A968B}"/>
                    </a:ext>
                  </a:extLst>
                </p:cNvPr>
                <p:cNvSpPr txBox="1"/>
                <p:nvPr/>
              </p:nvSpPr>
              <p:spPr>
                <a:xfrm>
                  <a:off x="705562" y="3738913"/>
                  <a:ext cx="1512000" cy="1116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IMPACTO SOCIAL E AMBIENTAL</a:t>
                  </a:r>
                  <a:endPara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upo 7">
                  <a:extLst>
                    <a:ext uri="{FF2B5EF4-FFF2-40B4-BE49-F238E27FC236}">
                      <a16:creationId xmlns:a16="http://schemas.microsoft.com/office/drawing/2014/main" id="{C13776EB-6B8A-43EA-999C-1FB6567784EC}"/>
                    </a:ext>
                  </a:extLst>
                </p:cNvPr>
                <p:cNvGrpSpPr/>
                <p:nvPr/>
              </p:nvGrpSpPr>
              <p:grpSpPr>
                <a:xfrm>
                  <a:off x="2217562" y="3738914"/>
                  <a:ext cx="9649072" cy="1116000"/>
                  <a:chOff x="2217562" y="3816475"/>
                  <a:chExt cx="9649072" cy="1116000"/>
                </a:xfrm>
              </p:grpSpPr>
              <p:sp>
                <p:nvSpPr>
                  <p:cNvPr id="19" name="Rectángulo: esquinas redondeadas 118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6C0BA05A-8628-4042-B94D-0DA310A7E295}"/>
                      </a:ext>
                    </a:extLst>
                  </p:cNvPr>
                  <p:cNvSpPr/>
                  <p:nvPr/>
                </p:nvSpPr>
                <p:spPr>
                  <a:xfrm>
                    <a:off x="7930276" y="3816475"/>
                    <a:ext cx="2016000" cy="1116000"/>
                  </a:xfrm>
                  <a:prstGeom prst="roundRect">
                    <a:avLst/>
                  </a:prstGeom>
                  <a:solidFill>
                    <a:sysClr val="window" lastClr="FFFFFF">
                      <a:alpha val="69804"/>
                    </a:sys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Cumprir 100% do </a:t>
                    </a:r>
                    <a:r>
                      <a:rPr kumimoji="0" lang="pt-BR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praz</a:t>
                    </a:r>
                    <a:r>
                      <a:rPr lang="pt-BR" sz="1300" b="1" kern="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 de projetos</a:t>
                    </a:r>
                    <a:r>
                      <a:rPr lang="pt-BR" sz="1300" kern="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e o nível esperado de </a:t>
                    </a:r>
                    <a:r>
                      <a:rPr lang="pt-BR" sz="1300" b="1" kern="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confiabilidade*</a:t>
                    </a:r>
                    <a:endParaRPr kumimoji="0" lang="pt-BR" sz="1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Rectángulo: esquinas redondeadas 119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5A05DC6F-EB93-4BC5-B6F3-8B6840199550}"/>
                      </a:ext>
                    </a:extLst>
                  </p:cNvPr>
                  <p:cNvSpPr/>
                  <p:nvPr/>
                </p:nvSpPr>
                <p:spPr>
                  <a:xfrm>
                    <a:off x="5901919" y="3816475"/>
                    <a:ext cx="1944000" cy="1116000"/>
                  </a:xfrm>
                  <a:prstGeom prst="roundRect">
                    <a:avLst/>
                  </a:prstGeom>
                  <a:solidFill>
                    <a:sysClr val="window" lastClr="FFFFFF">
                      <a:alpha val="69804"/>
                    </a:sys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Gerar benefícios com </a:t>
                    </a:r>
                    <a:r>
                      <a:rPr kumimoji="0" lang="pt-BR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programas sociais </a:t>
                    </a:r>
                    <a:r>
                      <a:rPr kumimoji="0" lang="pt-BR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de alto impacto</a:t>
                    </a:r>
                  </a:p>
                </p:txBody>
              </p:sp>
              <p:sp>
                <p:nvSpPr>
                  <p:cNvPr id="21" name="Rectángulo: esquinas redondeadas 120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85598B50-D15C-4107-BB7A-AD15FB65B8DB}"/>
                      </a:ext>
                    </a:extLst>
                  </p:cNvPr>
                  <p:cNvSpPr/>
                  <p:nvPr/>
                </p:nvSpPr>
                <p:spPr>
                  <a:xfrm>
                    <a:off x="2217562" y="3816475"/>
                    <a:ext cx="1728000" cy="1116000"/>
                  </a:xfrm>
                  <a:prstGeom prst="roundRect">
                    <a:avLst/>
                  </a:prstGeom>
                  <a:solidFill>
                    <a:sysClr val="window" lastClr="FFFFFF">
                      <a:alpha val="69804"/>
                    </a:sys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altLang="es-CO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Compensar 2,0 milhões de toneladas de </a:t>
                    </a:r>
                    <a:r>
                      <a:rPr kumimoji="0" lang="pt-BR" altLang="es-CO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CO2</a:t>
                    </a:r>
                    <a:endParaRPr kumimoji="0" lang="pt-BR" altLang="es-CO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Rectángulo: esquinas redondeadas 121">
                    <a:extLst>
                      <a:ext uri="{FF2B5EF4-FFF2-40B4-BE49-F238E27FC236}">
                        <a16:creationId xmlns:a16="http://schemas.microsoft.com/office/drawing/2014/main" id="{B26CB93B-2317-4FD1-9C21-080F8F2657AB}"/>
                      </a:ext>
                    </a:extLst>
                  </p:cNvPr>
                  <p:cNvSpPr/>
                  <p:nvPr/>
                </p:nvSpPr>
                <p:spPr>
                  <a:xfrm>
                    <a:off x="10030634" y="3816475"/>
                    <a:ext cx="1836000" cy="1116000"/>
                  </a:xfrm>
                  <a:prstGeom prst="roundRect">
                    <a:avLst/>
                  </a:prstGeom>
                  <a:solidFill>
                    <a:sysClr val="window" lastClr="FFFFFF">
                      <a:alpha val="69804"/>
                    </a:sysClr>
                  </a:solidFill>
                  <a:ln>
                    <a:noFill/>
                  </a:ln>
                  <a:effectLst>
                    <a:softEdge rad="12700"/>
                  </a:effectLst>
                </p:spPr>
                <p:txBody>
                  <a:bodyPr lIns="91430" tIns="45716" rIns="91430" bIns="45716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altLang="es-CO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Estabelecer </a:t>
                    </a:r>
                    <a:r>
                      <a:rPr kumimoji="0" lang="pt-BR" altLang="es-CO" sz="13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alianças</a:t>
                    </a:r>
                    <a:r>
                      <a:rPr kumimoji="0" lang="pt-BR" altLang="es-CO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 para desenvolver programas sociais e ambientais</a:t>
                    </a:r>
                    <a:endParaRPr kumimoji="0" lang="pt-BR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34" name="Rectángulo: esquinas redondeadas 36">
            <a:hlinkClick r:id="" action="ppaction://noaction"/>
            <a:extLst>
              <a:ext uri="{FF2B5EF4-FFF2-40B4-BE49-F238E27FC236}">
                <a16:creationId xmlns:a16="http://schemas.microsoft.com/office/drawing/2014/main" id="{0FCB4756-E2DF-4C05-B9EA-6D3BA89C25D9}"/>
              </a:ext>
            </a:extLst>
          </p:cNvPr>
          <p:cNvSpPr/>
          <p:nvPr/>
        </p:nvSpPr>
        <p:spPr>
          <a:xfrm>
            <a:off x="4039137" y="3753837"/>
            <a:ext cx="1778425" cy="1116000"/>
          </a:xfrm>
          <a:prstGeom prst="roundRect">
            <a:avLst/>
          </a:prstGeom>
          <a:solidFill>
            <a:schemeClr val="bg1">
              <a:alpha val="69804"/>
            </a:schemeClr>
          </a:solidFill>
          <a:ln>
            <a:noFill/>
          </a:ln>
          <a:effectLst>
            <a:softEdge rad="12700"/>
          </a:effectLst>
        </p:spPr>
        <p:txBody>
          <a:bodyPr lIns="36000" tIns="34287" rIns="36000" bIns="34287" anchor="ctr"/>
          <a:lstStyle/>
          <a:p>
            <a:pPr algn="ctr" defTabSz="685783"/>
            <a:r>
              <a:rPr lang="es-CO" sz="13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Investir em </a:t>
            </a:r>
            <a:r>
              <a:rPr lang="es-CO" sz="1300" b="1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empreendedorismo</a:t>
            </a:r>
            <a:endParaRPr lang="es-CO" sz="1300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Espaço Reservado para Conteúdo 2">
            <a:extLst>
              <a:ext uri="{FF2B5EF4-FFF2-40B4-BE49-F238E27FC236}">
                <a16:creationId xmlns:a16="http://schemas.microsoft.com/office/drawing/2014/main" id="{B1F44A36-5F07-4804-A01B-88F9815DB4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918" y="462037"/>
            <a:ext cx="9612226" cy="265545"/>
          </a:xfrm>
        </p:spPr>
        <p:txBody>
          <a:bodyPr/>
          <a:lstStyle/>
          <a:p>
            <a:r>
              <a:rPr lang="pt-BR" sz="1800" dirty="0"/>
              <a:t>Contribuição da ISA CTEEP aos objetivos estratégicos ISA 2030</a:t>
            </a:r>
          </a:p>
        </p:txBody>
      </p:sp>
    </p:spTree>
    <p:extLst>
      <p:ext uri="{BB962C8B-B14F-4D97-AF65-F5344CB8AC3E}">
        <p14:creationId xmlns:p14="http://schemas.microsoft.com/office/powerpoint/2010/main" val="86592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BD60FD-7AA2-4879-9CA0-98B0A4B9B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F51303-8DBA-4547-8DCC-488F17BA83D1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45" name="Conector recto 32">
            <a:extLst>
              <a:ext uri="{FF2B5EF4-FFF2-40B4-BE49-F238E27FC236}">
                <a16:creationId xmlns:a16="http://schemas.microsoft.com/office/drawing/2014/main" id="{A8C1D2D0-7A91-4E10-BAEA-C8EA4E8C53FF}"/>
              </a:ext>
            </a:extLst>
          </p:cNvPr>
          <p:cNvCxnSpPr>
            <a:cxnSpLocks/>
          </p:cNvCxnSpPr>
          <p:nvPr/>
        </p:nvCxnSpPr>
        <p:spPr>
          <a:xfrm>
            <a:off x="535783" y="905048"/>
            <a:ext cx="0" cy="5378790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77">
            <a:extLst>
              <a:ext uri="{FF2B5EF4-FFF2-40B4-BE49-F238E27FC236}">
                <a16:creationId xmlns:a16="http://schemas.microsoft.com/office/drawing/2014/main" id="{A0CB7F06-7381-43AF-93E3-ECBA3967D2AD}"/>
              </a:ext>
            </a:extLst>
          </p:cNvPr>
          <p:cNvCxnSpPr/>
          <p:nvPr/>
        </p:nvCxnSpPr>
        <p:spPr>
          <a:xfrm>
            <a:off x="536834" y="6283838"/>
            <a:ext cx="9113269" cy="0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82">
            <a:extLst>
              <a:ext uri="{FF2B5EF4-FFF2-40B4-BE49-F238E27FC236}">
                <a16:creationId xmlns:a16="http://schemas.microsoft.com/office/drawing/2014/main" id="{5D902DA3-ED32-4AF4-83DC-AB7CE10FB39F}"/>
              </a:ext>
            </a:extLst>
          </p:cNvPr>
          <p:cNvCxnSpPr>
            <a:cxnSpLocks/>
          </p:cNvCxnSpPr>
          <p:nvPr/>
        </p:nvCxnSpPr>
        <p:spPr>
          <a:xfrm>
            <a:off x="9649052" y="905048"/>
            <a:ext cx="0" cy="5378790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ctángulo redondeado 3">
            <a:extLst>
              <a:ext uri="{FF2B5EF4-FFF2-40B4-BE49-F238E27FC236}">
                <a16:creationId xmlns:a16="http://schemas.microsoft.com/office/drawing/2014/main" id="{54C0F276-C8C2-44ED-8C3B-45563EFE4A04}"/>
              </a:ext>
            </a:extLst>
          </p:cNvPr>
          <p:cNvSpPr/>
          <p:nvPr/>
        </p:nvSpPr>
        <p:spPr>
          <a:xfrm>
            <a:off x="702769" y="1476313"/>
            <a:ext cx="744327" cy="34253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upo 9">
            <a:extLst>
              <a:ext uri="{FF2B5EF4-FFF2-40B4-BE49-F238E27FC236}">
                <a16:creationId xmlns:a16="http://schemas.microsoft.com/office/drawing/2014/main" id="{2BC55443-3F75-4A91-8D52-718C598BE6E0}"/>
              </a:ext>
            </a:extLst>
          </p:cNvPr>
          <p:cNvGrpSpPr/>
          <p:nvPr/>
        </p:nvGrpSpPr>
        <p:grpSpPr>
          <a:xfrm>
            <a:off x="1664424" y="4188106"/>
            <a:ext cx="2070313" cy="770052"/>
            <a:chOff x="2068029" y="1326400"/>
            <a:chExt cx="2070313" cy="770052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45A20E80-A2E4-46AB-89A6-B8B9DB77D9B9}"/>
                </a:ext>
              </a:extLst>
            </p:cNvPr>
            <p:cNvSpPr/>
            <p:nvPr/>
          </p:nvSpPr>
          <p:spPr>
            <a:xfrm>
              <a:off x="2955951" y="1326400"/>
              <a:ext cx="294468" cy="2970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BCD8FDE4-A448-4D88-AB19-9695DE7E1B9F}"/>
                </a:ext>
              </a:extLst>
            </p:cNvPr>
            <p:cNvSpPr txBox="1"/>
            <p:nvPr/>
          </p:nvSpPr>
          <p:spPr>
            <a:xfrm>
              <a:off x="2068029" y="1727120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E22 - Maniobras  Automáticas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(2020)</a:t>
              </a:r>
            </a:p>
          </p:txBody>
        </p:sp>
      </p:grpSp>
      <p:sp>
        <p:nvSpPr>
          <p:cNvPr id="52" name="Elipse 51">
            <a:extLst>
              <a:ext uri="{FF2B5EF4-FFF2-40B4-BE49-F238E27FC236}">
                <a16:creationId xmlns:a16="http://schemas.microsoft.com/office/drawing/2014/main" id="{6D64026E-564D-4610-99AF-BFC2F56128D8}"/>
              </a:ext>
            </a:extLst>
          </p:cNvPr>
          <p:cNvSpPr/>
          <p:nvPr/>
        </p:nvSpPr>
        <p:spPr>
          <a:xfrm>
            <a:off x="4856432" y="314335"/>
            <a:ext cx="5604116" cy="3812530"/>
          </a:xfrm>
          <a:prstGeom prst="ellipse">
            <a:avLst/>
          </a:prstGeom>
          <a:noFill/>
          <a:ln>
            <a:solidFill>
              <a:srgbClr val="00338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F9ADABF9-8488-4039-BB4A-D6719D72C708}"/>
              </a:ext>
            </a:extLst>
          </p:cNvPr>
          <p:cNvSpPr/>
          <p:nvPr/>
        </p:nvSpPr>
        <p:spPr>
          <a:xfrm>
            <a:off x="2066880" y="-2253702"/>
            <a:ext cx="9613265" cy="7871070"/>
          </a:xfrm>
          <a:prstGeom prst="ellipse">
            <a:avLst/>
          </a:prstGeom>
          <a:noFill/>
          <a:ln>
            <a:solidFill>
              <a:srgbClr val="00338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CuadroTexto 11">
            <a:extLst>
              <a:ext uri="{FF2B5EF4-FFF2-40B4-BE49-F238E27FC236}">
                <a16:creationId xmlns:a16="http://schemas.microsoft.com/office/drawing/2014/main" id="{37E2D00B-18EA-461D-87D7-A428F42C1E74}"/>
              </a:ext>
            </a:extLst>
          </p:cNvPr>
          <p:cNvSpPr txBox="1"/>
          <p:nvPr/>
        </p:nvSpPr>
        <p:spPr>
          <a:xfrm>
            <a:off x="773004" y="902071"/>
            <a:ext cx="12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2019-2020</a:t>
            </a:r>
          </a:p>
        </p:txBody>
      </p:sp>
      <p:sp>
        <p:nvSpPr>
          <p:cNvPr id="55" name="CuadroTexto 55">
            <a:extLst>
              <a:ext uri="{FF2B5EF4-FFF2-40B4-BE49-F238E27FC236}">
                <a16:creationId xmlns:a16="http://schemas.microsoft.com/office/drawing/2014/main" id="{157E2128-E976-4EAD-B59B-907A56494D7D}"/>
              </a:ext>
            </a:extLst>
          </p:cNvPr>
          <p:cNvSpPr txBox="1"/>
          <p:nvPr/>
        </p:nvSpPr>
        <p:spPr>
          <a:xfrm>
            <a:off x="3839580" y="900858"/>
            <a:ext cx="12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2021-2023</a:t>
            </a:r>
          </a:p>
        </p:txBody>
      </p:sp>
      <p:sp>
        <p:nvSpPr>
          <p:cNvPr id="56" name="CuadroTexto 56">
            <a:extLst>
              <a:ext uri="{FF2B5EF4-FFF2-40B4-BE49-F238E27FC236}">
                <a16:creationId xmlns:a16="http://schemas.microsoft.com/office/drawing/2014/main" id="{8F1A8996-4999-421D-8C85-D7AC4F65FD9B}"/>
              </a:ext>
            </a:extLst>
          </p:cNvPr>
          <p:cNvSpPr txBox="1"/>
          <p:nvPr/>
        </p:nvSpPr>
        <p:spPr>
          <a:xfrm>
            <a:off x="5832346" y="886463"/>
            <a:ext cx="16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2024 - 2030</a:t>
            </a:r>
          </a:p>
        </p:txBody>
      </p:sp>
      <p:cxnSp>
        <p:nvCxnSpPr>
          <p:cNvPr id="57" name="Conector recto 69">
            <a:extLst>
              <a:ext uri="{FF2B5EF4-FFF2-40B4-BE49-F238E27FC236}">
                <a16:creationId xmlns:a16="http://schemas.microsoft.com/office/drawing/2014/main" id="{D10D2240-360C-496C-8615-210832423E81}"/>
              </a:ext>
            </a:extLst>
          </p:cNvPr>
          <p:cNvCxnSpPr/>
          <p:nvPr/>
        </p:nvCxnSpPr>
        <p:spPr>
          <a:xfrm>
            <a:off x="530497" y="901417"/>
            <a:ext cx="9113269" cy="0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Rectángulo 61">
            <a:extLst>
              <a:ext uri="{FF2B5EF4-FFF2-40B4-BE49-F238E27FC236}">
                <a16:creationId xmlns:a16="http://schemas.microsoft.com/office/drawing/2014/main" id="{13338BC6-B93E-4A19-9800-D8A9EF8EB808}"/>
              </a:ext>
            </a:extLst>
          </p:cNvPr>
          <p:cNvSpPr/>
          <p:nvPr/>
        </p:nvSpPr>
        <p:spPr>
          <a:xfrm>
            <a:off x="1935217" y="0"/>
            <a:ext cx="6580905" cy="8852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Grupo 27">
            <a:extLst>
              <a:ext uri="{FF2B5EF4-FFF2-40B4-BE49-F238E27FC236}">
                <a16:creationId xmlns:a16="http://schemas.microsoft.com/office/drawing/2014/main" id="{8C86D85E-0D8C-41B2-A1E0-879A2FFA5F82}"/>
              </a:ext>
            </a:extLst>
          </p:cNvPr>
          <p:cNvGrpSpPr/>
          <p:nvPr/>
        </p:nvGrpSpPr>
        <p:grpSpPr>
          <a:xfrm>
            <a:off x="4777122" y="1302263"/>
            <a:ext cx="2070313" cy="770052"/>
            <a:chOff x="5006133" y="1631263"/>
            <a:chExt cx="2070313" cy="770052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DA1846D1-E566-4748-A281-20DACDE39697}"/>
                </a:ext>
              </a:extLst>
            </p:cNvPr>
            <p:cNvSpPr/>
            <p:nvPr/>
          </p:nvSpPr>
          <p:spPr>
            <a:xfrm>
              <a:off x="5894055" y="1631263"/>
              <a:ext cx="294468" cy="29705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CuadroTexto 68">
              <a:extLst>
                <a:ext uri="{FF2B5EF4-FFF2-40B4-BE49-F238E27FC236}">
                  <a16:creationId xmlns:a16="http://schemas.microsoft.com/office/drawing/2014/main" id="{C9FD874B-BFF3-4793-A9B7-DB5D5295534F}"/>
                </a:ext>
              </a:extLst>
            </p:cNvPr>
            <p:cNvSpPr txBox="1"/>
            <p:nvPr/>
          </p:nvSpPr>
          <p:spPr>
            <a:xfrm>
              <a:off x="5006133" y="2031983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E23 - Arquitectura y plataforma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para monitoreo de activos (2024)</a:t>
              </a:r>
            </a:p>
          </p:txBody>
        </p:sp>
      </p:grpSp>
      <p:grpSp>
        <p:nvGrpSpPr>
          <p:cNvPr id="62" name="Grupo 26">
            <a:extLst>
              <a:ext uri="{FF2B5EF4-FFF2-40B4-BE49-F238E27FC236}">
                <a16:creationId xmlns:a16="http://schemas.microsoft.com/office/drawing/2014/main" id="{7CAA26C5-1646-4FDE-B18F-B1F27DF5D71E}"/>
              </a:ext>
            </a:extLst>
          </p:cNvPr>
          <p:cNvGrpSpPr/>
          <p:nvPr/>
        </p:nvGrpSpPr>
        <p:grpSpPr>
          <a:xfrm>
            <a:off x="6356375" y="1184997"/>
            <a:ext cx="2070313" cy="770052"/>
            <a:chOff x="6880759" y="2063539"/>
            <a:chExt cx="2070313" cy="770052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BA2559B0-0BD2-4FAF-9F95-9EDEC051562D}"/>
                </a:ext>
              </a:extLst>
            </p:cNvPr>
            <p:cNvSpPr/>
            <p:nvPr/>
          </p:nvSpPr>
          <p:spPr>
            <a:xfrm>
              <a:off x="7768681" y="2063539"/>
              <a:ext cx="294468" cy="2970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CuadroTexto 72">
              <a:extLst>
                <a:ext uri="{FF2B5EF4-FFF2-40B4-BE49-F238E27FC236}">
                  <a16:creationId xmlns:a16="http://schemas.microsoft.com/office/drawing/2014/main" id="{A0EF6465-89ED-4803-970B-651A0EA54697}"/>
                </a:ext>
              </a:extLst>
            </p:cNvPr>
            <p:cNvSpPr txBox="1"/>
            <p:nvPr/>
          </p:nvSpPr>
          <p:spPr>
            <a:xfrm>
              <a:off x="6880759" y="2464259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E18 - Gestión digital del desempeño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de los activos (2026)</a:t>
              </a:r>
            </a:p>
          </p:txBody>
        </p:sp>
      </p:grpSp>
      <p:grpSp>
        <p:nvGrpSpPr>
          <p:cNvPr id="65" name="Grupo 5">
            <a:extLst>
              <a:ext uri="{FF2B5EF4-FFF2-40B4-BE49-F238E27FC236}">
                <a16:creationId xmlns:a16="http://schemas.microsoft.com/office/drawing/2014/main" id="{C60E9D31-5259-447F-B0B2-B356B608CD1C}"/>
              </a:ext>
            </a:extLst>
          </p:cNvPr>
          <p:cNvGrpSpPr/>
          <p:nvPr/>
        </p:nvGrpSpPr>
        <p:grpSpPr>
          <a:xfrm>
            <a:off x="2085724" y="2236498"/>
            <a:ext cx="2070313" cy="919797"/>
            <a:chOff x="7549069" y="4315551"/>
            <a:chExt cx="2070313" cy="91979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2F258596-D684-4C36-94B0-B44CCE598BF9}"/>
                </a:ext>
              </a:extLst>
            </p:cNvPr>
            <p:cNvSpPr/>
            <p:nvPr/>
          </p:nvSpPr>
          <p:spPr>
            <a:xfrm>
              <a:off x="8354338" y="4315551"/>
              <a:ext cx="294468" cy="2970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CuadroTexto 57">
              <a:extLst>
                <a:ext uri="{FF2B5EF4-FFF2-40B4-BE49-F238E27FC236}">
                  <a16:creationId xmlns:a16="http://schemas.microsoft.com/office/drawing/2014/main" id="{392080E5-5961-4BC9-9CA7-9C2889FE4105}"/>
                </a:ext>
              </a:extLst>
            </p:cNvPr>
            <p:cNvSpPr txBox="1"/>
            <p:nvPr/>
          </p:nvSpPr>
          <p:spPr>
            <a:xfrm>
              <a:off x="7549069" y="4727517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E19 - Planeación y programación de mantenimiento optimizada con Analítica Avanzada (2022)</a:t>
              </a:r>
            </a:p>
          </p:txBody>
        </p:sp>
      </p:grpSp>
      <p:grpSp>
        <p:nvGrpSpPr>
          <p:cNvPr id="68" name="Grupo 18">
            <a:extLst>
              <a:ext uri="{FF2B5EF4-FFF2-40B4-BE49-F238E27FC236}">
                <a16:creationId xmlns:a16="http://schemas.microsoft.com/office/drawing/2014/main" id="{90DAC46A-355F-4CE1-A007-DA8A3100E5D5}"/>
              </a:ext>
            </a:extLst>
          </p:cNvPr>
          <p:cNvGrpSpPr/>
          <p:nvPr/>
        </p:nvGrpSpPr>
        <p:grpSpPr>
          <a:xfrm>
            <a:off x="182575" y="1702370"/>
            <a:ext cx="2070313" cy="781298"/>
            <a:chOff x="617210" y="5028239"/>
            <a:chExt cx="2070313" cy="781298"/>
          </a:xfrm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6B8BF43F-9FEB-4018-ACF6-07438CB5149A}"/>
                </a:ext>
              </a:extLst>
            </p:cNvPr>
            <p:cNvSpPr/>
            <p:nvPr/>
          </p:nvSpPr>
          <p:spPr>
            <a:xfrm>
              <a:off x="1422479" y="5028239"/>
              <a:ext cx="294468" cy="29705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uadroTexto 73">
              <a:extLst>
                <a:ext uri="{FF2B5EF4-FFF2-40B4-BE49-F238E27FC236}">
                  <a16:creationId xmlns:a16="http://schemas.microsoft.com/office/drawing/2014/main" id="{415D443E-8BF9-4526-B141-A3DD57E57EC1}"/>
                </a:ext>
              </a:extLst>
            </p:cNvPr>
            <p:cNvSpPr txBox="1"/>
            <p:nvPr/>
          </p:nvSpPr>
          <p:spPr>
            <a:xfrm>
              <a:off x="617210" y="5440205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E24 - Pilotos para analisis 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condición de líneas (2019)</a:t>
              </a:r>
            </a:p>
          </p:txBody>
        </p:sp>
      </p:grpSp>
      <p:grpSp>
        <p:nvGrpSpPr>
          <p:cNvPr id="71" name="Grupo 23">
            <a:extLst>
              <a:ext uri="{FF2B5EF4-FFF2-40B4-BE49-F238E27FC236}">
                <a16:creationId xmlns:a16="http://schemas.microsoft.com/office/drawing/2014/main" id="{64E5F7AF-48CE-4995-A1C5-8C5C407E28D4}"/>
              </a:ext>
            </a:extLst>
          </p:cNvPr>
          <p:cNvGrpSpPr/>
          <p:nvPr/>
        </p:nvGrpSpPr>
        <p:grpSpPr>
          <a:xfrm>
            <a:off x="3208419" y="1766929"/>
            <a:ext cx="2070313" cy="781298"/>
            <a:chOff x="6383188" y="3081125"/>
            <a:chExt cx="2070313" cy="781298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F1DDDD90-7CFA-45E8-B5A9-B62C159D5D3A}"/>
                </a:ext>
              </a:extLst>
            </p:cNvPr>
            <p:cNvSpPr/>
            <p:nvPr/>
          </p:nvSpPr>
          <p:spPr>
            <a:xfrm>
              <a:off x="7188457" y="3081125"/>
              <a:ext cx="294468" cy="2970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CuadroTexto 75">
              <a:extLst>
                <a:ext uri="{FF2B5EF4-FFF2-40B4-BE49-F238E27FC236}">
                  <a16:creationId xmlns:a16="http://schemas.microsoft.com/office/drawing/2014/main" id="{8D38DBFB-B793-4D8D-A170-D996957F1E16}"/>
                </a:ext>
              </a:extLst>
            </p:cNvPr>
            <p:cNvSpPr txBox="1"/>
            <p:nvPr/>
          </p:nvSpPr>
          <p:spPr>
            <a:xfrm>
              <a:off x="6383188" y="3493091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E18 - Modelos predicitivos para el mantenimiento (2023)</a:t>
              </a:r>
            </a:p>
          </p:txBody>
        </p:sp>
      </p:grpSp>
      <p:grpSp>
        <p:nvGrpSpPr>
          <p:cNvPr id="74" name="Grupo 24">
            <a:extLst>
              <a:ext uri="{FF2B5EF4-FFF2-40B4-BE49-F238E27FC236}">
                <a16:creationId xmlns:a16="http://schemas.microsoft.com/office/drawing/2014/main" id="{A8E28074-ECF8-4BFA-9724-215C006874E2}"/>
              </a:ext>
            </a:extLst>
          </p:cNvPr>
          <p:cNvGrpSpPr/>
          <p:nvPr/>
        </p:nvGrpSpPr>
        <p:grpSpPr>
          <a:xfrm>
            <a:off x="2152632" y="1015814"/>
            <a:ext cx="2070313" cy="781298"/>
            <a:chOff x="5178233" y="2252124"/>
            <a:chExt cx="2070313" cy="781298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23BEE288-51AE-40ED-928A-B56B36B55DAF}"/>
                </a:ext>
              </a:extLst>
            </p:cNvPr>
            <p:cNvSpPr/>
            <p:nvPr/>
          </p:nvSpPr>
          <p:spPr>
            <a:xfrm>
              <a:off x="5983502" y="2252124"/>
              <a:ext cx="294468" cy="29705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CuadroTexto 79">
              <a:extLst>
                <a:ext uri="{FF2B5EF4-FFF2-40B4-BE49-F238E27FC236}">
                  <a16:creationId xmlns:a16="http://schemas.microsoft.com/office/drawing/2014/main" id="{62E8D662-29C8-479D-926C-F0B5A745FE58}"/>
                </a:ext>
              </a:extLst>
            </p:cNvPr>
            <p:cNvSpPr txBox="1"/>
            <p:nvPr/>
          </p:nvSpPr>
          <p:spPr>
            <a:xfrm>
              <a:off x="5178233" y="2664090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E24 - Soluciones de movilidad para el mantenimiento (2023)</a:t>
              </a:r>
            </a:p>
          </p:txBody>
        </p:sp>
      </p:grpSp>
      <p:grpSp>
        <p:nvGrpSpPr>
          <p:cNvPr id="77" name="Grupo 16">
            <a:extLst>
              <a:ext uri="{FF2B5EF4-FFF2-40B4-BE49-F238E27FC236}">
                <a16:creationId xmlns:a16="http://schemas.microsoft.com/office/drawing/2014/main" id="{4664F858-2ADE-4340-93F6-A75594E1F8FF}"/>
              </a:ext>
            </a:extLst>
          </p:cNvPr>
          <p:cNvGrpSpPr/>
          <p:nvPr/>
        </p:nvGrpSpPr>
        <p:grpSpPr>
          <a:xfrm>
            <a:off x="7572687" y="5491152"/>
            <a:ext cx="2070313" cy="781298"/>
            <a:chOff x="5710086" y="5481371"/>
            <a:chExt cx="2070313" cy="781298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C03778B1-1156-49F4-91E0-56AAE8892ACC}"/>
                </a:ext>
              </a:extLst>
            </p:cNvPr>
            <p:cNvSpPr/>
            <p:nvPr/>
          </p:nvSpPr>
          <p:spPr>
            <a:xfrm>
              <a:off x="6515355" y="5481371"/>
              <a:ext cx="294468" cy="29705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uadroTexto 87">
              <a:extLst>
                <a:ext uri="{FF2B5EF4-FFF2-40B4-BE49-F238E27FC236}">
                  <a16:creationId xmlns:a16="http://schemas.microsoft.com/office/drawing/2014/main" id="{DE59EFAA-0DA0-489F-BDBD-49167E00BEA2}"/>
                </a:ext>
              </a:extLst>
            </p:cNvPr>
            <p:cNvSpPr txBox="1"/>
            <p:nvPr/>
          </p:nvSpPr>
          <p:spPr>
            <a:xfrm>
              <a:off x="5710086" y="5893337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E15 - Centro de pruebas 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concepto (2020)</a:t>
              </a:r>
            </a:p>
          </p:txBody>
        </p:sp>
      </p:grpSp>
      <p:grpSp>
        <p:nvGrpSpPr>
          <p:cNvPr id="80" name="Grupo 29">
            <a:extLst>
              <a:ext uri="{FF2B5EF4-FFF2-40B4-BE49-F238E27FC236}">
                <a16:creationId xmlns:a16="http://schemas.microsoft.com/office/drawing/2014/main" id="{395EB37B-BCFD-4E7E-996C-D5A345780A72}"/>
              </a:ext>
            </a:extLst>
          </p:cNvPr>
          <p:cNvGrpSpPr/>
          <p:nvPr/>
        </p:nvGrpSpPr>
        <p:grpSpPr>
          <a:xfrm>
            <a:off x="7985041" y="1756556"/>
            <a:ext cx="2070313" cy="757512"/>
            <a:chOff x="8069999" y="2294275"/>
            <a:chExt cx="2070313" cy="757512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6FDA84C7-300C-4CCE-B860-428BDDBE5866}"/>
                </a:ext>
              </a:extLst>
            </p:cNvPr>
            <p:cNvSpPr/>
            <p:nvPr/>
          </p:nvSpPr>
          <p:spPr>
            <a:xfrm>
              <a:off x="8947085" y="2294275"/>
              <a:ext cx="294468" cy="297051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CuadroTexto 89">
              <a:extLst>
                <a:ext uri="{FF2B5EF4-FFF2-40B4-BE49-F238E27FC236}">
                  <a16:creationId xmlns:a16="http://schemas.microsoft.com/office/drawing/2014/main" id="{BE17C24E-FCFF-4569-9464-17B60275F118}"/>
                </a:ext>
              </a:extLst>
            </p:cNvPr>
            <p:cNvSpPr txBox="1"/>
            <p:nvPr/>
          </p:nvSpPr>
          <p:spPr>
            <a:xfrm>
              <a:off x="8069999" y="2682455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E2 - Operación y Mantenimiento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Digital (</a:t>
              </a:r>
              <a:r>
                <a:rPr kumimoji="0" lang="es-CO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BIM</a:t>
              </a: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 (2027)</a:t>
              </a:r>
            </a:p>
          </p:txBody>
        </p:sp>
      </p:grpSp>
      <p:grpSp>
        <p:nvGrpSpPr>
          <p:cNvPr id="83" name="Grupo 25">
            <a:extLst>
              <a:ext uri="{FF2B5EF4-FFF2-40B4-BE49-F238E27FC236}">
                <a16:creationId xmlns:a16="http://schemas.microsoft.com/office/drawing/2014/main" id="{734E5A4F-7A67-4DBD-9EA1-E58BF4DE1525}"/>
              </a:ext>
            </a:extLst>
          </p:cNvPr>
          <p:cNvGrpSpPr/>
          <p:nvPr/>
        </p:nvGrpSpPr>
        <p:grpSpPr>
          <a:xfrm>
            <a:off x="5991012" y="3004905"/>
            <a:ext cx="2070313" cy="824572"/>
            <a:chOff x="7634300" y="2420848"/>
            <a:chExt cx="2070313" cy="824572"/>
          </a:xfrm>
        </p:grpSpPr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2B8A324D-5CD5-4894-9B43-2E6BA775415B}"/>
                </a:ext>
              </a:extLst>
            </p:cNvPr>
            <p:cNvSpPr/>
            <p:nvPr/>
          </p:nvSpPr>
          <p:spPr>
            <a:xfrm>
              <a:off x="8522223" y="2420848"/>
              <a:ext cx="294468" cy="297051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CuadroTexto 91">
              <a:extLst>
                <a:ext uri="{FF2B5EF4-FFF2-40B4-BE49-F238E27FC236}">
                  <a16:creationId xmlns:a16="http://schemas.microsoft.com/office/drawing/2014/main" id="{EEC0EBB6-B421-4243-B159-6321CE89AAE6}"/>
                </a:ext>
              </a:extLst>
            </p:cNvPr>
            <p:cNvSpPr txBox="1"/>
            <p:nvPr/>
          </p:nvSpPr>
          <p:spPr>
            <a:xfrm>
              <a:off x="7634300" y="2737589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E2 - Diseño e Ingeniería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digital (BIM)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(2024)</a:t>
              </a:r>
            </a:p>
          </p:txBody>
        </p:sp>
      </p:grpSp>
      <p:grpSp>
        <p:nvGrpSpPr>
          <p:cNvPr id="86" name="Grupo 13">
            <a:extLst>
              <a:ext uri="{FF2B5EF4-FFF2-40B4-BE49-F238E27FC236}">
                <a16:creationId xmlns:a16="http://schemas.microsoft.com/office/drawing/2014/main" id="{5AC50F59-0155-45C3-9508-49DB76B02511}"/>
              </a:ext>
            </a:extLst>
          </p:cNvPr>
          <p:cNvGrpSpPr/>
          <p:nvPr/>
        </p:nvGrpSpPr>
        <p:grpSpPr>
          <a:xfrm>
            <a:off x="2871337" y="3545590"/>
            <a:ext cx="2070313" cy="919797"/>
            <a:chOff x="3689704" y="4608843"/>
            <a:chExt cx="2070313" cy="919797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F473F9F-C0BA-47F1-84FB-246C01771639}"/>
                </a:ext>
              </a:extLst>
            </p:cNvPr>
            <p:cNvSpPr/>
            <p:nvPr/>
          </p:nvSpPr>
          <p:spPr>
            <a:xfrm>
              <a:off x="4494973" y="4608843"/>
              <a:ext cx="294468" cy="2970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CuadroTexto 93">
              <a:extLst>
                <a:ext uri="{FF2B5EF4-FFF2-40B4-BE49-F238E27FC236}">
                  <a16:creationId xmlns:a16="http://schemas.microsoft.com/office/drawing/2014/main" id="{6C99D60F-B3FA-428A-AF34-7A2F3CFC70E2}"/>
                </a:ext>
              </a:extLst>
            </p:cNvPr>
            <p:cNvSpPr txBox="1"/>
            <p:nvPr/>
          </p:nvSpPr>
          <p:spPr>
            <a:xfrm>
              <a:off x="3689704" y="5020809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E20 - Video Asistencia remota y entrenamiento con Realidad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Virtual (2022)</a:t>
              </a:r>
            </a:p>
          </p:txBody>
        </p:sp>
      </p:grpSp>
      <p:sp>
        <p:nvSpPr>
          <p:cNvPr id="89" name="Rectángulo 94">
            <a:extLst>
              <a:ext uri="{FF2B5EF4-FFF2-40B4-BE49-F238E27FC236}">
                <a16:creationId xmlns:a16="http://schemas.microsoft.com/office/drawing/2014/main" id="{8E23F169-0694-464A-A8FD-3D41A2E64E70}"/>
              </a:ext>
            </a:extLst>
          </p:cNvPr>
          <p:cNvSpPr/>
          <p:nvPr/>
        </p:nvSpPr>
        <p:spPr>
          <a:xfrm>
            <a:off x="5146533" y="6295227"/>
            <a:ext cx="4679897" cy="5427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upo 20">
            <a:extLst>
              <a:ext uri="{FF2B5EF4-FFF2-40B4-BE49-F238E27FC236}">
                <a16:creationId xmlns:a16="http://schemas.microsoft.com/office/drawing/2014/main" id="{DC16B0D7-BF3E-4D5C-805A-A007C624F4B1}"/>
              </a:ext>
            </a:extLst>
          </p:cNvPr>
          <p:cNvGrpSpPr/>
          <p:nvPr/>
        </p:nvGrpSpPr>
        <p:grpSpPr>
          <a:xfrm>
            <a:off x="2978531" y="5392660"/>
            <a:ext cx="2070313" cy="631552"/>
            <a:chOff x="7614316" y="5224151"/>
            <a:chExt cx="2070313" cy="631552"/>
          </a:xfrm>
        </p:grpSpPr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1040E872-FDA0-4270-9A7E-ABD1B9490068}"/>
                </a:ext>
              </a:extLst>
            </p:cNvPr>
            <p:cNvSpPr/>
            <p:nvPr/>
          </p:nvSpPr>
          <p:spPr>
            <a:xfrm>
              <a:off x="8502238" y="5224151"/>
              <a:ext cx="294468" cy="29705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uadroTexto 52">
              <a:extLst>
                <a:ext uri="{FF2B5EF4-FFF2-40B4-BE49-F238E27FC236}">
                  <a16:creationId xmlns:a16="http://schemas.microsoft.com/office/drawing/2014/main" id="{35D47F9D-DA8D-412F-87D1-32C6CDEDC717}"/>
                </a:ext>
              </a:extLst>
            </p:cNvPr>
            <p:cNvSpPr txBox="1"/>
            <p:nvPr/>
          </p:nvSpPr>
          <p:spPr>
            <a:xfrm>
              <a:off x="7614316" y="5624871"/>
              <a:ext cx="20703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E14 - Subestaciones digitales  (2020)</a:t>
              </a:r>
            </a:p>
          </p:txBody>
        </p:sp>
      </p:grpSp>
      <p:grpSp>
        <p:nvGrpSpPr>
          <p:cNvPr id="93" name="Grupo 7">
            <a:extLst>
              <a:ext uri="{FF2B5EF4-FFF2-40B4-BE49-F238E27FC236}">
                <a16:creationId xmlns:a16="http://schemas.microsoft.com/office/drawing/2014/main" id="{462985A0-15B1-4633-BADB-8B770AF906B2}"/>
              </a:ext>
            </a:extLst>
          </p:cNvPr>
          <p:cNvGrpSpPr/>
          <p:nvPr/>
        </p:nvGrpSpPr>
        <p:grpSpPr>
          <a:xfrm>
            <a:off x="7326255" y="4440532"/>
            <a:ext cx="2070313" cy="781298"/>
            <a:chOff x="7492923" y="4212906"/>
            <a:chExt cx="2070313" cy="781298"/>
          </a:xfrm>
        </p:grpSpPr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DBBFC58B-D08A-4551-9C91-D0631DF7AC40}"/>
                </a:ext>
              </a:extLst>
            </p:cNvPr>
            <p:cNvSpPr/>
            <p:nvPr/>
          </p:nvSpPr>
          <p:spPr>
            <a:xfrm>
              <a:off x="8298192" y="4212906"/>
              <a:ext cx="294468" cy="29705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CuadroTexto 85">
              <a:extLst>
                <a:ext uri="{FF2B5EF4-FFF2-40B4-BE49-F238E27FC236}">
                  <a16:creationId xmlns:a16="http://schemas.microsoft.com/office/drawing/2014/main" id="{7627689F-8B89-437A-8EDD-AD4898E9CD16}"/>
                </a:ext>
              </a:extLst>
            </p:cNvPr>
            <p:cNvSpPr txBox="1"/>
            <p:nvPr/>
          </p:nvSpPr>
          <p:spPr>
            <a:xfrm>
              <a:off x="7492923" y="4624872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E15 - Modelo analítico para selección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 ruta óptima (2021)</a:t>
              </a:r>
            </a:p>
          </p:txBody>
        </p:sp>
      </p:grpSp>
      <p:grpSp>
        <p:nvGrpSpPr>
          <p:cNvPr id="96" name="Grupo 12">
            <a:extLst>
              <a:ext uri="{FF2B5EF4-FFF2-40B4-BE49-F238E27FC236}">
                <a16:creationId xmlns:a16="http://schemas.microsoft.com/office/drawing/2014/main" id="{2AE6F714-28E1-4B8B-A0C3-A69BF0A3032B}"/>
              </a:ext>
            </a:extLst>
          </p:cNvPr>
          <p:cNvGrpSpPr/>
          <p:nvPr/>
        </p:nvGrpSpPr>
        <p:grpSpPr>
          <a:xfrm>
            <a:off x="5506531" y="4745299"/>
            <a:ext cx="2070313" cy="766539"/>
            <a:chOff x="4519449" y="3602134"/>
            <a:chExt cx="2070313" cy="766539"/>
          </a:xfrm>
        </p:grpSpPr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32857327-E20D-4255-B548-0DA14DF1824D}"/>
                </a:ext>
              </a:extLst>
            </p:cNvPr>
            <p:cNvSpPr/>
            <p:nvPr/>
          </p:nvSpPr>
          <p:spPr>
            <a:xfrm>
              <a:off x="5369412" y="3602134"/>
              <a:ext cx="294468" cy="29705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CuadroTexto 96">
              <a:extLst>
                <a:ext uri="{FF2B5EF4-FFF2-40B4-BE49-F238E27FC236}">
                  <a16:creationId xmlns:a16="http://schemas.microsoft.com/office/drawing/2014/main" id="{4A3ADFB7-5006-4654-B36D-0FF87A3292B6}"/>
                </a:ext>
              </a:extLst>
            </p:cNvPr>
            <p:cNvSpPr txBox="1"/>
            <p:nvPr/>
          </p:nvSpPr>
          <p:spPr>
            <a:xfrm>
              <a:off x="4519449" y="3860842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E4 - Gestión unificada de ofertas y proyectos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2021</a:t>
              </a:r>
            </a:p>
          </p:txBody>
        </p:sp>
      </p:grpSp>
      <p:cxnSp>
        <p:nvCxnSpPr>
          <p:cNvPr id="99" name="Conector recto 78">
            <a:extLst>
              <a:ext uri="{FF2B5EF4-FFF2-40B4-BE49-F238E27FC236}">
                <a16:creationId xmlns:a16="http://schemas.microsoft.com/office/drawing/2014/main" id="{C5441F88-6683-4B3C-92E1-B1EE9FBE855A}"/>
              </a:ext>
            </a:extLst>
          </p:cNvPr>
          <p:cNvCxnSpPr>
            <a:cxnSpLocks/>
          </p:cNvCxnSpPr>
          <p:nvPr/>
        </p:nvCxnSpPr>
        <p:spPr>
          <a:xfrm flipV="1">
            <a:off x="1201992" y="1306920"/>
            <a:ext cx="8422183" cy="4984466"/>
          </a:xfrm>
          <a:prstGeom prst="line">
            <a:avLst/>
          </a:prstGeom>
          <a:ln>
            <a:solidFill>
              <a:srgbClr val="00338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CuadroTexto 98">
            <a:extLst>
              <a:ext uri="{FF2B5EF4-FFF2-40B4-BE49-F238E27FC236}">
                <a16:creationId xmlns:a16="http://schemas.microsoft.com/office/drawing/2014/main" id="{EB5EA4C2-88F4-4DA4-936E-A3E5C9F99864}"/>
              </a:ext>
            </a:extLst>
          </p:cNvPr>
          <p:cNvSpPr txBox="1"/>
          <p:nvPr/>
        </p:nvSpPr>
        <p:spPr>
          <a:xfrm rot="16200000">
            <a:off x="-1957211" y="3503393"/>
            <a:ext cx="44437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Confiabilidad y seguridad avanzada del sistema</a:t>
            </a:r>
          </a:p>
        </p:txBody>
      </p:sp>
      <p:sp>
        <p:nvSpPr>
          <p:cNvPr id="101" name="CuadroTexto 99">
            <a:extLst>
              <a:ext uri="{FF2B5EF4-FFF2-40B4-BE49-F238E27FC236}">
                <a16:creationId xmlns:a16="http://schemas.microsoft.com/office/drawing/2014/main" id="{6156446E-62D5-424C-B767-EFCF7801E638}"/>
              </a:ext>
            </a:extLst>
          </p:cNvPr>
          <p:cNvSpPr txBox="1"/>
          <p:nvPr/>
        </p:nvSpPr>
        <p:spPr>
          <a:xfrm>
            <a:off x="1291912" y="6334250"/>
            <a:ext cx="79360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Modernización y eficiencia del sistema de potencia</a:t>
            </a:r>
          </a:p>
        </p:txBody>
      </p:sp>
      <p:grpSp>
        <p:nvGrpSpPr>
          <p:cNvPr id="102" name="Grupo 103">
            <a:extLst>
              <a:ext uri="{FF2B5EF4-FFF2-40B4-BE49-F238E27FC236}">
                <a16:creationId xmlns:a16="http://schemas.microsoft.com/office/drawing/2014/main" id="{73758822-9F12-4D10-BD51-7B1733E67013}"/>
              </a:ext>
            </a:extLst>
          </p:cNvPr>
          <p:cNvGrpSpPr/>
          <p:nvPr/>
        </p:nvGrpSpPr>
        <p:grpSpPr>
          <a:xfrm>
            <a:off x="3554316" y="2866965"/>
            <a:ext cx="2070313" cy="802339"/>
            <a:chOff x="2174252" y="3819997"/>
            <a:chExt cx="2070313" cy="802339"/>
          </a:xfrm>
        </p:grpSpPr>
        <p:sp>
          <p:nvSpPr>
            <p:cNvPr id="103" name="Elipse 102">
              <a:extLst>
                <a:ext uri="{FF2B5EF4-FFF2-40B4-BE49-F238E27FC236}">
                  <a16:creationId xmlns:a16="http://schemas.microsoft.com/office/drawing/2014/main" id="{68FDB813-6469-472F-B198-FDDFE3A3028D}"/>
                </a:ext>
              </a:extLst>
            </p:cNvPr>
            <p:cNvSpPr/>
            <p:nvPr/>
          </p:nvSpPr>
          <p:spPr>
            <a:xfrm>
              <a:off x="3035185" y="3819997"/>
              <a:ext cx="294468" cy="29705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CuadroTexto 105">
              <a:extLst>
                <a:ext uri="{FF2B5EF4-FFF2-40B4-BE49-F238E27FC236}">
                  <a16:creationId xmlns:a16="http://schemas.microsoft.com/office/drawing/2014/main" id="{FC4F87C1-D8A2-462E-B34E-89E313C6912F}"/>
                </a:ext>
              </a:extLst>
            </p:cNvPr>
            <p:cNvSpPr txBox="1"/>
            <p:nvPr/>
          </p:nvSpPr>
          <p:spPr>
            <a:xfrm>
              <a:off x="2174252" y="4114505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E22 - Diagnóstico de perturbaciones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 manera automática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 IA (2023)</a:t>
              </a:r>
            </a:p>
          </p:txBody>
        </p:sp>
      </p:grpSp>
      <p:sp>
        <p:nvSpPr>
          <p:cNvPr id="105" name="CuadroTexto 30">
            <a:extLst>
              <a:ext uri="{FF2B5EF4-FFF2-40B4-BE49-F238E27FC236}">
                <a16:creationId xmlns:a16="http://schemas.microsoft.com/office/drawing/2014/main" id="{4C8E8196-8546-4ABC-8B55-6616C86BC4F8}"/>
              </a:ext>
            </a:extLst>
          </p:cNvPr>
          <p:cNvSpPr txBox="1"/>
          <p:nvPr/>
        </p:nvSpPr>
        <p:spPr>
          <a:xfrm>
            <a:off x="10341864" y="1390456"/>
            <a:ext cx="175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 ENTREGABLES</a:t>
            </a:r>
          </a:p>
        </p:txBody>
      </p:sp>
      <p:grpSp>
        <p:nvGrpSpPr>
          <p:cNvPr id="106" name="Grupo 109">
            <a:extLst>
              <a:ext uri="{FF2B5EF4-FFF2-40B4-BE49-F238E27FC236}">
                <a16:creationId xmlns:a16="http://schemas.microsoft.com/office/drawing/2014/main" id="{15F363EC-0C5A-4AF2-A982-D5D35F4E5518}"/>
              </a:ext>
            </a:extLst>
          </p:cNvPr>
          <p:cNvGrpSpPr/>
          <p:nvPr/>
        </p:nvGrpSpPr>
        <p:grpSpPr>
          <a:xfrm>
            <a:off x="492382" y="4982078"/>
            <a:ext cx="2070313" cy="781298"/>
            <a:chOff x="617210" y="5028239"/>
            <a:chExt cx="2070313" cy="781298"/>
          </a:xfrm>
        </p:grpSpPr>
        <p:sp>
          <p:nvSpPr>
            <p:cNvPr id="107" name="Elipse 106">
              <a:extLst>
                <a:ext uri="{FF2B5EF4-FFF2-40B4-BE49-F238E27FC236}">
                  <a16:creationId xmlns:a16="http://schemas.microsoft.com/office/drawing/2014/main" id="{F92E8064-A217-4318-B675-56CA53EBA12C}"/>
                </a:ext>
              </a:extLst>
            </p:cNvPr>
            <p:cNvSpPr/>
            <p:nvPr/>
          </p:nvSpPr>
          <p:spPr>
            <a:xfrm>
              <a:off x="1422479" y="5028239"/>
              <a:ext cx="294468" cy="29705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CuadroTexto 111">
              <a:extLst>
                <a:ext uri="{FF2B5EF4-FFF2-40B4-BE49-F238E27FC236}">
                  <a16:creationId xmlns:a16="http://schemas.microsoft.com/office/drawing/2014/main" id="{C08B774C-7E0C-44D5-862E-95AE5DEE7975}"/>
                </a:ext>
              </a:extLst>
            </p:cNvPr>
            <p:cNvSpPr txBox="1"/>
            <p:nvPr/>
          </p:nvSpPr>
          <p:spPr>
            <a:xfrm>
              <a:off x="617210" y="5440205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E18 - Pilotos para analisis de condición de transformadores (2019)</a:t>
              </a:r>
            </a:p>
          </p:txBody>
        </p:sp>
      </p:grpSp>
      <p:grpSp>
        <p:nvGrpSpPr>
          <p:cNvPr id="109" name="Grupo 112">
            <a:extLst>
              <a:ext uri="{FF2B5EF4-FFF2-40B4-BE49-F238E27FC236}">
                <a16:creationId xmlns:a16="http://schemas.microsoft.com/office/drawing/2014/main" id="{13E06A9D-D95B-4674-BF76-E400F6F55176}"/>
              </a:ext>
            </a:extLst>
          </p:cNvPr>
          <p:cNvGrpSpPr/>
          <p:nvPr/>
        </p:nvGrpSpPr>
        <p:grpSpPr>
          <a:xfrm>
            <a:off x="5152236" y="2184088"/>
            <a:ext cx="2070313" cy="889332"/>
            <a:chOff x="5006133" y="1614209"/>
            <a:chExt cx="2070313" cy="973890"/>
          </a:xfrm>
        </p:grpSpPr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A2844BB9-9467-48B7-B0B0-6D0A38ABBB27}"/>
                </a:ext>
              </a:extLst>
            </p:cNvPr>
            <p:cNvSpPr/>
            <p:nvPr/>
          </p:nvSpPr>
          <p:spPr>
            <a:xfrm>
              <a:off x="5894055" y="1614209"/>
              <a:ext cx="294468" cy="31410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CuadroTexto 114">
              <a:extLst>
                <a:ext uri="{FF2B5EF4-FFF2-40B4-BE49-F238E27FC236}">
                  <a16:creationId xmlns:a16="http://schemas.microsoft.com/office/drawing/2014/main" id="{135D0A68-9D0C-4FCE-A0EE-F2E4638AF8E6}"/>
                </a:ext>
              </a:extLst>
            </p:cNvPr>
            <p:cNvSpPr txBox="1"/>
            <p:nvPr/>
          </p:nvSpPr>
          <p:spPr>
            <a:xfrm>
              <a:off x="5006133" y="2031983"/>
              <a:ext cx="2070313" cy="556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E24 - Soluciones digitales para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 inspección y monitoreo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 activos (2024)</a:t>
              </a:r>
            </a:p>
          </p:txBody>
        </p:sp>
      </p:grpSp>
      <p:pic>
        <p:nvPicPr>
          <p:cNvPr id="112" name="Imagen 6">
            <a:extLst>
              <a:ext uri="{FF2B5EF4-FFF2-40B4-BE49-F238E27FC236}">
                <a16:creationId xmlns:a16="http://schemas.microsoft.com/office/drawing/2014/main" id="{98ABDE05-A6D2-4F99-8291-9E89BAB4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646" y="899068"/>
            <a:ext cx="1406142" cy="418357"/>
          </a:xfrm>
          <a:prstGeom prst="rect">
            <a:avLst/>
          </a:prstGeom>
        </p:spPr>
      </p:pic>
      <p:sp>
        <p:nvSpPr>
          <p:cNvPr id="113" name="Rectángulo 2">
            <a:extLst>
              <a:ext uri="{FF2B5EF4-FFF2-40B4-BE49-F238E27FC236}">
                <a16:creationId xmlns:a16="http://schemas.microsoft.com/office/drawing/2014/main" id="{0FD06441-804E-4064-B1C0-7EB3A9CEC002}"/>
              </a:ext>
            </a:extLst>
          </p:cNvPr>
          <p:cNvSpPr/>
          <p:nvPr/>
        </p:nvSpPr>
        <p:spPr>
          <a:xfrm>
            <a:off x="8271646" y="0"/>
            <a:ext cx="3912179" cy="8779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ángulo 115">
            <a:extLst>
              <a:ext uri="{FF2B5EF4-FFF2-40B4-BE49-F238E27FC236}">
                <a16:creationId xmlns:a16="http://schemas.microsoft.com/office/drawing/2014/main" id="{C09A62F0-9D48-40A7-950E-D13169BE522D}"/>
              </a:ext>
            </a:extLst>
          </p:cNvPr>
          <p:cNvSpPr/>
          <p:nvPr/>
        </p:nvSpPr>
        <p:spPr>
          <a:xfrm>
            <a:off x="9656012" y="880800"/>
            <a:ext cx="2535988" cy="49445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CO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5" name="Grupo 8">
            <a:extLst>
              <a:ext uri="{FF2B5EF4-FFF2-40B4-BE49-F238E27FC236}">
                <a16:creationId xmlns:a16="http://schemas.microsoft.com/office/drawing/2014/main" id="{B1B6B94D-9B2A-4F02-B3CD-D90C51B3DE53}"/>
              </a:ext>
            </a:extLst>
          </p:cNvPr>
          <p:cNvGrpSpPr/>
          <p:nvPr/>
        </p:nvGrpSpPr>
        <p:grpSpPr>
          <a:xfrm>
            <a:off x="567274" y="3290458"/>
            <a:ext cx="2122760" cy="776518"/>
            <a:chOff x="1099733" y="2857708"/>
            <a:chExt cx="2122760" cy="776518"/>
          </a:xfrm>
        </p:grpSpPr>
        <p:grpSp>
          <p:nvGrpSpPr>
            <p:cNvPr id="116" name="Grupo 106">
              <a:extLst>
                <a:ext uri="{FF2B5EF4-FFF2-40B4-BE49-F238E27FC236}">
                  <a16:creationId xmlns:a16="http://schemas.microsoft.com/office/drawing/2014/main" id="{F356F6C3-1735-42CC-A3E3-9A38489F92D4}"/>
                </a:ext>
              </a:extLst>
            </p:cNvPr>
            <p:cNvGrpSpPr/>
            <p:nvPr/>
          </p:nvGrpSpPr>
          <p:grpSpPr>
            <a:xfrm>
              <a:off x="1152180" y="2857708"/>
              <a:ext cx="2070313" cy="525340"/>
              <a:chOff x="2174252" y="3819997"/>
              <a:chExt cx="2070313" cy="525340"/>
            </a:xfrm>
          </p:grpSpPr>
          <p:sp>
            <p:nvSpPr>
              <p:cNvPr id="118" name="Elipse 117">
                <a:extLst>
                  <a:ext uri="{FF2B5EF4-FFF2-40B4-BE49-F238E27FC236}">
                    <a16:creationId xmlns:a16="http://schemas.microsoft.com/office/drawing/2014/main" id="{FF139F08-7067-478C-95EA-709374F667CB}"/>
                  </a:ext>
                </a:extLst>
              </p:cNvPr>
              <p:cNvSpPr/>
              <p:nvPr/>
            </p:nvSpPr>
            <p:spPr>
              <a:xfrm>
                <a:off x="3035185" y="3819997"/>
                <a:ext cx="294468" cy="29705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CuadroTexto 108">
                <a:extLst>
                  <a:ext uri="{FF2B5EF4-FFF2-40B4-BE49-F238E27FC236}">
                    <a16:creationId xmlns:a16="http://schemas.microsoft.com/office/drawing/2014/main" id="{AFAAE46E-A280-47D5-B357-0DEFBEDBD1B1}"/>
                  </a:ext>
                </a:extLst>
              </p:cNvPr>
              <p:cNvSpPr txBox="1"/>
              <p:nvPr/>
            </p:nvSpPr>
            <p:spPr>
              <a:xfrm>
                <a:off x="2174252" y="4114505"/>
                <a:ext cx="20703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87125662-497C-4B0D-ABDD-90D4E8A4CF1C}"/>
                </a:ext>
              </a:extLst>
            </p:cNvPr>
            <p:cNvSpPr txBox="1"/>
            <p:nvPr/>
          </p:nvSpPr>
          <p:spPr>
            <a:xfrm>
              <a:off x="1099733" y="3126395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E23 - Digitalización de Información histórica de la operación de los equipos (2020)</a:t>
              </a:r>
            </a:p>
          </p:txBody>
        </p:sp>
      </p:grpSp>
      <p:grpSp>
        <p:nvGrpSpPr>
          <p:cNvPr id="120" name="Grupo 117">
            <a:extLst>
              <a:ext uri="{FF2B5EF4-FFF2-40B4-BE49-F238E27FC236}">
                <a16:creationId xmlns:a16="http://schemas.microsoft.com/office/drawing/2014/main" id="{5FCD6407-FE45-4342-9EA7-DADA7AC11146}"/>
              </a:ext>
            </a:extLst>
          </p:cNvPr>
          <p:cNvGrpSpPr/>
          <p:nvPr/>
        </p:nvGrpSpPr>
        <p:grpSpPr>
          <a:xfrm>
            <a:off x="4540564" y="3974328"/>
            <a:ext cx="2070313" cy="781298"/>
            <a:chOff x="7492923" y="4212906"/>
            <a:chExt cx="2070313" cy="781298"/>
          </a:xfrm>
        </p:grpSpPr>
        <p:sp>
          <p:nvSpPr>
            <p:cNvPr id="121" name="Elipse 120">
              <a:extLst>
                <a:ext uri="{FF2B5EF4-FFF2-40B4-BE49-F238E27FC236}">
                  <a16:creationId xmlns:a16="http://schemas.microsoft.com/office/drawing/2014/main" id="{E8837ACE-8EF5-4790-B10B-668CDCEC8F94}"/>
                </a:ext>
              </a:extLst>
            </p:cNvPr>
            <p:cNvSpPr/>
            <p:nvPr/>
          </p:nvSpPr>
          <p:spPr>
            <a:xfrm>
              <a:off x="8298192" y="4212906"/>
              <a:ext cx="294468" cy="29705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CuadroTexto 119">
              <a:extLst>
                <a:ext uri="{FF2B5EF4-FFF2-40B4-BE49-F238E27FC236}">
                  <a16:creationId xmlns:a16="http://schemas.microsoft.com/office/drawing/2014/main" id="{4352E2C5-1945-474D-8365-F68EE1550369}"/>
                </a:ext>
              </a:extLst>
            </p:cNvPr>
            <p:cNvSpPr txBox="1"/>
            <p:nvPr/>
          </p:nvSpPr>
          <p:spPr>
            <a:xfrm>
              <a:off x="7492923" y="4624872"/>
              <a:ext cx="2070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E4 - Certeza en la definición de cimentaciones (2022)</a:t>
              </a:r>
            </a:p>
          </p:txBody>
        </p:sp>
      </p:grpSp>
      <p:grpSp>
        <p:nvGrpSpPr>
          <p:cNvPr id="123" name="Grupo 120">
            <a:extLst>
              <a:ext uri="{FF2B5EF4-FFF2-40B4-BE49-F238E27FC236}">
                <a16:creationId xmlns:a16="http://schemas.microsoft.com/office/drawing/2014/main" id="{E070811B-E579-427D-B97B-DD9A2BF4203B}"/>
              </a:ext>
            </a:extLst>
          </p:cNvPr>
          <p:cNvGrpSpPr/>
          <p:nvPr/>
        </p:nvGrpSpPr>
        <p:grpSpPr>
          <a:xfrm>
            <a:off x="7632144" y="2718436"/>
            <a:ext cx="2070313" cy="908551"/>
            <a:chOff x="7634300" y="2420848"/>
            <a:chExt cx="2070313" cy="908551"/>
          </a:xfrm>
        </p:grpSpPr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45AF1534-CC56-45E5-B166-8C41C3BB55B4}"/>
                </a:ext>
              </a:extLst>
            </p:cNvPr>
            <p:cNvSpPr/>
            <p:nvPr/>
          </p:nvSpPr>
          <p:spPr>
            <a:xfrm>
              <a:off x="8522223" y="2420848"/>
              <a:ext cx="294468" cy="29705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CuadroTexto 122">
              <a:extLst>
                <a:ext uri="{FF2B5EF4-FFF2-40B4-BE49-F238E27FC236}">
                  <a16:creationId xmlns:a16="http://schemas.microsoft.com/office/drawing/2014/main" id="{FFBD0955-0796-4E0F-947F-AAB313C8231A}"/>
                </a:ext>
              </a:extLst>
            </p:cNvPr>
            <p:cNvSpPr txBox="1"/>
            <p:nvPr/>
          </p:nvSpPr>
          <p:spPr>
            <a:xfrm>
              <a:off x="7634300" y="2821568"/>
              <a:ext cx="207031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E4 - Diseño digital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multivariable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siPro-Regular" panose="020B0A060202010101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(2026)</a:t>
              </a:r>
            </a:p>
          </p:txBody>
        </p:sp>
      </p:grpSp>
      <p:sp>
        <p:nvSpPr>
          <p:cNvPr id="126" name="Elipse 125">
            <a:extLst>
              <a:ext uri="{FF2B5EF4-FFF2-40B4-BE49-F238E27FC236}">
                <a16:creationId xmlns:a16="http://schemas.microsoft.com/office/drawing/2014/main" id="{BB0CCF5C-D901-433F-AF46-A1AEED543271}"/>
              </a:ext>
            </a:extLst>
          </p:cNvPr>
          <p:cNvSpPr/>
          <p:nvPr/>
        </p:nvSpPr>
        <p:spPr>
          <a:xfrm>
            <a:off x="9792809" y="1751388"/>
            <a:ext cx="294468" cy="29705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44DD2EBF-303A-4378-B371-435E9AF9CA40}"/>
              </a:ext>
            </a:extLst>
          </p:cNvPr>
          <p:cNvSpPr/>
          <p:nvPr/>
        </p:nvSpPr>
        <p:spPr>
          <a:xfrm>
            <a:off x="9797975" y="2129158"/>
            <a:ext cx="294468" cy="29705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Elipse 127">
            <a:extLst>
              <a:ext uri="{FF2B5EF4-FFF2-40B4-BE49-F238E27FC236}">
                <a16:creationId xmlns:a16="http://schemas.microsoft.com/office/drawing/2014/main" id="{35620082-8E75-499A-8B32-9E2D07B1AF11}"/>
              </a:ext>
            </a:extLst>
          </p:cNvPr>
          <p:cNvSpPr/>
          <p:nvPr/>
        </p:nvSpPr>
        <p:spPr>
          <a:xfrm>
            <a:off x="9803141" y="2504095"/>
            <a:ext cx="294468" cy="29705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Elipse 128">
            <a:extLst>
              <a:ext uri="{FF2B5EF4-FFF2-40B4-BE49-F238E27FC236}">
                <a16:creationId xmlns:a16="http://schemas.microsoft.com/office/drawing/2014/main" id="{C132AAA5-7820-4D4C-B2C6-87B9BD4B5386}"/>
              </a:ext>
            </a:extLst>
          </p:cNvPr>
          <p:cNvSpPr/>
          <p:nvPr/>
        </p:nvSpPr>
        <p:spPr>
          <a:xfrm>
            <a:off x="9804026" y="3015324"/>
            <a:ext cx="294468" cy="29705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Elipse 129">
            <a:extLst>
              <a:ext uri="{FF2B5EF4-FFF2-40B4-BE49-F238E27FC236}">
                <a16:creationId xmlns:a16="http://schemas.microsoft.com/office/drawing/2014/main" id="{84751EAB-F9B0-465D-BC30-4910A6ECA563}"/>
              </a:ext>
            </a:extLst>
          </p:cNvPr>
          <p:cNvSpPr/>
          <p:nvPr/>
        </p:nvSpPr>
        <p:spPr>
          <a:xfrm>
            <a:off x="9809192" y="3393094"/>
            <a:ext cx="294468" cy="29705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Elipse 130">
            <a:extLst>
              <a:ext uri="{FF2B5EF4-FFF2-40B4-BE49-F238E27FC236}">
                <a16:creationId xmlns:a16="http://schemas.microsoft.com/office/drawing/2014/main" id="{25E37C84-CC85-457A-B159-7C7363F8B467}"/>
              </a:ext>
            </a:extLst>
          </p:cNvPr>
          <p:cNvSpPr/>
          <p:nvPr/>
        </p:nvSpPr>
        <p:spPr>
          <a:xfrm>
            <a:off x="9814358" y="3768031"/>
            <a:ext cx="294468" cy="2970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ángulo 4">
            <a:extLst>
              <a:ext uri="{FF2B5EF4-FFF2-40B4-BE49-F238E27FC236}">
                <a16:creationId xmlns:a16="http://schemas.microsoft.com/office/drawing/2014/main" id="{F68C4640-6AD1-48DE-94D6-7BB160CDD7AE}"/>
              </a:ext>
            </a:extLst>
          </p:cNvPr>
          <p:cNvSpPr/>
          <p:nvPr/>
        </p:nvSpPr>
        <p:spPr>
          <a:xfrm>
            <a:off x="10062958" y="1732926"/>
            <a:ext cx="2045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MP1 - Aumento de la certidumbre y eficiencia en el proceso de ingeniería </a:t>
            </a:r>
            <a:endParaRPr kumimoji="0" lang="es-CO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Rectángulo 128">
            <a:extLst>
              <a:ext uri="{FF2B5EF4-FFF2-40B4-BE49-F238E27FC236}">
                <a16:creationId xmlns:a16="http://schemas.microsoft.com/office/drawing/2014/main" id="{079F4A58-0BD9-46F0-9F1C-950853015A9D}"/>
              </a:ext>
            </a:extLst>
          </p:cNvPr>
          <p:cNvSpPr/>
          <p:nvPr/>
        </p:nvSpPr>
        <p:spPr>
          <a:xfrm>
            <a:off x="10045718" y="2100647"/>
            <a:ext cx="2045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MP2 - Aumento de la eficiencia en la gestión de proyectos</a:t>
            </a:r>
          </a:p>
        </p:txBody>
      </p:sp>
      <p:sp>
        <p:nvSpPr>
          <p:cNvPr id="134" name="Rectángulo 129">
            <a:extLst>
              <a:ext uri="{FF2B5EF4-FFF2-40B4-BE49-F238E27FC236}">
                <a16:creationId xmlns:a16="http://schemas.microsoft.com/office/drawing/2014/main" id="{76759D7B-F51D-4C21-BE95-F95A60E0BE40}"/>
              </a:ext>
            </a:extLst>
          </p:cNvPr>
          <p:cNvSpPr/>
          <p:nvPr/>
        </p:nvSpPr>
        <p:spPr>
          <a:xfrm>
            <a:off x="10057676" y="2486231"/>
            <a:ext cx="2045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MP5 - Desarrollo de subestaciones avanzadas 4.0</a:t>
            </a:r>
            <a:endParaRPr kumimoji="0" lang="es-CO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Rectángulo 130">
            <a:extLst>
              <a:ext uri="{FF2B5EF4-FFF2-40B4-BE49-F238E27FC236}">
                <a16:creationId xmlns:a16="http://schemas.microsoft.com/office/drawing/2014/main" id="{44325FF4-F3E2-454D-A9D0-B0D45F3F6860}"/>
              </a:ext>
            </a:extLst>
          </p:cNvPr>
          <p:cNvSpPr/>
          <p:nvPr/>
        </p:nvSpPr>
        <p:spPr>
          <a:xfrm>
            <a:off x="10079526" y="3049501"/>
            <a:ext cx="20456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MP8 - Operación avanzada</a:t>
            </a:r>
          </a:p>
        </p:txBody>
      </p:sp>
      <p:sp>
        <p:nvSpPr>
          <p:cNvPr id="136" name="Rectángulo 131">
            <a:extLst>
              <a:ext uri="{FF2B5EF4-FFF2-40B4-BE49-F238E27FC236}">
                <a16:creationId xmlns:a16="http://schemas.microsoft.com/office/drawing/2014/main" id="{B8814E3C-E983-4898-91B3-DEBB524F4534}"/>
              </a:ext>
            </a:extLst>
          </p:cNvPr>
          <p:cNvSpPr/>
          <p:nvPr/>
        </p:nvSpPr>
        <p:spPr>
          <a:xfrm>
            <a:off x="10076077" y="3435683"/>
            <a:ext cx="20456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MP7 - Mantenimiento avanzado</a:t>
            </a:r>
          </a:p>
        </p:txBody>
      </p:sp>
      <p:sp>
        <p:nvSpPr>
          <p:cNvPr id="137" name="Rectángulo 132">
            <a:extLst>
              <a:ext uri="{FF2B5EF4-FFF2-40B4-BE49-F238E27FC236}">
                <a16:creationId xmlns:a16="http://schemas.microsoft.com/office/drawing/2014/main" id="{D093B782-0019-474C-BEFD-D3BDAD3CA0B6}"/>
              </a:ext>
            </a:extLst>
          </p:cNvPr>
          <p:cNvSpPr/>
          <p:nvPr/>
        </p:nvSpPr>
        <p:spPr>
          <a:xfrm>
            <a:off x="10069532" y="3812342"/>
            <a:ext cx="20456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MP9 - Monitoreo avanzado</a:t>
            </a:r>
          </a:p>
        </p:txBody>
      </p:sp>
      <p:sp>
        <p:nvSpPr>
          <p:cNvPr id="139" name="CuadroTexto 123">
            <a:extLst>
              <a:ext uri="{FF2B5EF4-FFF2-40B4-BE49-F238E27FC236}">
                <a16:creationId xmlns:a16="http://schemas.microsoft.com/office/drawing/2014/main" id="{8299F6AF-9B0D-4947-BB5E-2E930D494553}"/>
              </a:ext>
            </a:extLst>
          </p:cNvPr>
          <p:cNvSpPr txBox="1"/>
          <p:nvPr/>
        </p:nvSpPr>
        <p:spPr>
          <a:xfrm>
            <a:off x="9712421" y="1299097"/>
            <a:ext cx="20922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Macroproyectos</a:t>
            </a:r>
          </a:p>
        </p:txBody>
      </p:sp>
      <p:pic>
        <p:nvPicPr>
          <p:cNvPr id="140" name="Gráfico 139">
            <a:extLst>
              <a:ext uri="{FF2B5EF4-FFF2-40B4-BE49-F238E27FC236}">
                <a16:creationId xmlns:a16="http://schemas.microsoft.com/office/drawing/2014/main" id="{F43E06F2-7CD1-48F4-9D13-B5EC44333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097" y="1570382"/>
            <a:ext cx="564855" cy="564855"/>
          </a:xfrm>
          <a:prstGeom prst="rect">
            <a:avLst/>
          </a:prstGeom>
        </p:spPr>
      </p:pic>
      <p:pic>
        <p:nvPicPr>
          <p:cNvPr id="141" name="Gráfico 140">
            <a:extLst>
              <a:ext uri="{FF2B5EF4-FFF2-40B4-BE49-F238E27FC236}">
                <a16:creationId xmlns:a16="http://schemas.microsoft.com/office/drawing/2014/main" id="{97F32FF6-E9B4-415E-ABFA-9BA8B0EF7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413" y="4720909"/>
            <a:ext cx="564855" cy="5648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E78AED-7AFD-4AF2-A99F-5E4E2E9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</a:t>
            </a:r>
            <a:r>
              <a:rPr lang="pt-BR" dirty="0" err="1"/>
              <a:t>Ruta</a:t>
            </a:r>
            <a:r>
              <a:rPr lang="pt-BR" dirty="0"/>
              <a:t> Transporte de Energia</a:t>
            </a:r>
          </a:p>
        </p:txBody>
      </p:sp>
    </p:spTree>
    <p:extLst>
      <p:ext uri="{BB962C8B-B14F-4D97-AF65-F5344CB8AC3E}">
        <p14:creationId xmlns:p14="http://schemas.microsoft.com/office/powerpoint/2010/main" val="50069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F432F8-CB39-42AF-A201-24820C8B2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F51303-8DBA-4547-8DCC-488F17BA83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56E788-7E31-42A1-8998-7959B88718CE}"/>
              </a:ext>
            </a:extLst>
          </p:cNvPr>
          <p:cNvSpPr/>
          <p:nvPr/>
        </p:nvSpPr>
        <p:spPr>
          <a:xfrm>
            <a:off x="467833" y="3094074"/>
            <a:ext cx="1158948" cy="68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20684B2-85E6-4316-997A-4F98CE9AB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672" y="969394"/>
            <a:ext cx="10991394" cy="5209601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pt-BR" sz="1800" dirty="0"/>
              <a:t>Desafios 2020-2021</a:t>
            </a:r>
          </a:p>
          <a:p>
            <a:pPr algn="just">
              <a:lnSpc>
                <a:spcPct val="150000"/>
              </a:lnSpc>
            </a:pPr>
            <a:r>
              <a:rPr lang="pt-BR" sz="1800" b="0" dirty="0"/>
              <a:t>Alinhado o plano 2030, a área de Tecnologia da informação tem que ser parceira do negócio na busca de eficiência de TOTEX de 102 milhões, por meio da </a:t>
            </a:r>
            <a:r>
              <a:rPr lang="pt-BR" sz="1800" dirty="0"/>
              <a:t>aceleração da digitalização dos processos</a:t>
            </a:r>
            <a:r>
              <a:rPr lang="pt-BR" sz="1800" b="0" dirty="0"/>
              <a:t> core e incorporando novas ofertas de valor </a:t>
            </a:r>
            <a:r>
              <a:rPr lang="pt-BR" sz="1800" dirty="0"/>
              <a:t>em alinhamento com o Grupo ISA </a:t>
            </a:r>
            <a:r>
              <a:rPr lang="pt-BR" sz="1800" b="0" dirty="0"/>
              <a:t>de modo a vencer os desafios: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Garantir sistemas de informação integrados, confiáveis e seguros e o avanço nos níveis de assimilação, automação, digitalização e robotização, para ganhos de produtividade e qualidade.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Avançar na implementação de plataforma tecnológica de infraestrutura segura que suporte o incremento dos níveis de digitalização.  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dirty="0"/>
              <a:t>Elevar os níveis de segurança da informação – </a:t>
            </a:r>
            <a:r>
              <a:rPr lang="pt-BR" sz="1800" b="0" dirty="0" err="1"/>
              <a:t>Cybersecurity</a:t>
            </a:r>
            <a:endParaRPr lang="pt-BR" sz="1800" b="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E374ED-FC0D-4231-A686-8A488FA81CA7}"/>
              </a:ext>
            </a:extLst>
          </p:cNvPr>
          <p:cNvSpPr txBox="1">
            <a:spLocks/>
          </p:cNvSpPr>
          <p:nvPr/>
        </p:nvSpPr>
        <p:spPr>
          <a:xfrm>
            <a:off x="174965" y="150961"/>
            <a:ext cx="9622179" cy="26554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Tecnologia da Informação Brasil</a:t>
            </a:r>
          </a:p>
        </p:txBody>
      </p:sp>
    </p:spTree>
    <p:extLst>
      <p:ext uri="{BB962C8B-B14F-4D97-AF65-F5344CB8AC3E}">
        <p14:creationId xmlns:p14="http://schemas.microsoft.com/office/powerpoint/2010/main" val="194034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9BCA2-8AF0-4622-B713-26DBE0F3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299" y="1265038"/>
            <a:ext cx="10400780" cy="1665034"/>
          </a:xfrm>
        </p:spPr>
        <p:txBody>
          <a:bodyPr/>
          <a:lstStyle/>
          <a:p>
            <a:r>
              <a:rPr lang="pt-BR" sz="3000" dirty="0"/>
              <a:t>Transformação  digital como habilitador estratégico</a:t>
            </a:r>
          </a:p>
        </p:txBody>
      </p:sp>
    </p:spTree>
    <p:extLst>
      <p:ext uri="{BB962C8B-B14F-4D97-AF65-F5344CB8AC3E}">
        <p14:creationId xmlns:p14="http://schemas.microsoft.com/office/powerpoint/2010/main" val="191165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E78AED-7AFD-4AF2-A99F-5E4E2E98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71" y="230775"/>
            <a:ext cx="10168009" cy="265545"/>
          </a:xfrm>
        </p:spPr>
        <p:txBody>
          <a:bodyPr/>
          <a:lstStyle/>
          <a:p>
            <a:r>
              <a:rPr lang="es-CO" dirty="0" err="1"/>
              <a:t>Visão</a:t>
            </a:r>
            <a:r>
              <a:rPr lang="es-CO" dirty="0"/>
              <a:t> integrada da </a:t>
            </a:r>
            <a:r>
              <a:rPr lang="es-CO" dirty="0" err="1"/>
              <a:t>Transformação</a:t>
            </a:r>
            <a:r>
              <a:rPr lang="es-CO" dirty="0"/>
              <a:t> Digital como habilitador estratégico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D7622D-BE79-4AED-BA7C-B5196184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67" y="978006"/>
            <a:ext cx="4934239" cy="40705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FEC9139-E8FA-4D7D-BF25-CAA576260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995" y="5214820"/>
            <a:ext cx="1160987" cy="16744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791A794-A8E8-487B-AE94-4E3F4C428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587" y="5214820"/>
            <a:ext cx="1160987" cy="167442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95B59C-092B-4757-A038-04B17D6A8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021" y="4899401"/>
            <a:ext cx="4357333" cy="35206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62EF0B5D-EDB9-42E4-B08A-D686CF074396}"/>
              </a:ext>
            </a:extLst>
          </p:cNvPr>
          <p:cNvSpPr/>
          <p:nvPr/>
        </p:nvSpPr>
        <p:spPr>
          <a:xfrm>
            <a:off x="7016273" y="5945752"/>
            <a:ext cx="1117614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SISTEMAS</a:t>
            </a:r>
            <a:endParaRPr lang="pt-BR" sz="1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F550605-6DA6-4088-8895-F5B20F721DB4}"/>
              </a:ext>
            </a:extLst>
          </p:cNvPr>
          <p:cNvSpPr/>
          <p:nvPr/>
        </p:nvSpPr>
        <p:spPr>
          <a:xfrm>
            <a:off x="3304784" y="5945752"/>
            <a:ext cx="1861407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INFRAESTRUTURA</a:t>
            </a:r>
          </a:p>
        </p:txBody>
      </p:sp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D45830A9-0272-4FE5-874A-8F512CFEF68C}"/>
              </a:ext>
            </a:extLst>
          </p:cNvPr>
          <p:cNvSpPr txBox="1">
            <a:spLocks/>
          </p:cNvSpPr>
          <p:nvPr/>
        </p:nvSpPr>
        <p:spPr>
          <a:xfrm>
            <a:off x="588747" y="2164985"/>
            <a:ext cx="2622801" cy="15032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67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67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67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67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67" kern="1200">
                <a:solidFill>
                  <a:srgbClr val="232323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00" dirty="0">
                <a:solidFill>
                  <a:srgbClr val="211E6E"/>
                </a:solidFill>
                <a:latin typeface="Tahoma"/>
              </a:rPr>
              <a:t>Estamos acelerando o uso da tecnologia, alinhados com o Corporativo e nos capacitando.</a:t>
            </a:r>
          </a:p>
          <a:p>
            <a:pPr>
              <a:lnSpc>
                <a:spcPct val="150000"/>
              </a:lnSpc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3583003"/>
      </p:ext>
    </p:extLst>
  </p:cSld>
  <p:clrMapOvr>
    <a:masterClrMapping/>
  </p:clrMapOvr>
</p:sld>
</file>

<file path=ppt/theme/theme1.xml><?xml version="1.0" encoding="utf-8"?>
<a:theme xmlns:a="http://schemas.openxmlformats.org/drawingml/2006/main" name="ISA CTEEP 2020">
  <a:themeElements>
    <a:clrScheme name="ISA CTEEP 2018">
      <a:dk1>
        <a:srgbClr val="232323"/>
      </a:dk1>
      <a:lt1>
        <a:sysClr val="window" lastClr="FFFFFF"/>
      </a:lt1>
      <a:dk2>
        <a:srgbClr val="061E50"/>
      </a:dk2>
      <a:lt2>
        <a:srgbClr val="E7E6E6"/>
      </a:lt2>
      <a:accent1>
        <a:srgbClr val="0099FF"/>
      </a:accent1>
      <a:accent2>
        <a:srgbClr val="003087"/>
      </a:accent2>
      <a:accent3>
        <a:srgbClr val="061E50"/>
      </a:accent3>
      <a:accent4>
        <a:srgbClr val="96300B"/>
      </a:accent4>
      <a:accent5>
        <a:srgbClr val="FE5000"/>
      </a:accent5>
      <a:accent6>
        <a:srgbClr val="FE9666"/>
      </a:accent6>
      <a:hlink>
        <a:srgbClr val="0563C1"/>
      </a:hlink>
      <a:folHlink>
        <a:srgbClr val="954F72"/>
      </a:folHlink>
    </a:clrScheme>
    <a:fontScheme name="ISA CTEEP 201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4CA8FD9589214999283ADA6EC7395E" ma:contentTypeVersion="13" ma:contentTypeDescription="Crie um novo documento." ma:contentTypeScope="" ma:versionID="269a0842f5f65ac030b5bbcb04c638f2">
  <xsd:schema xmlns:xsd="http://www.w3.org/2001/XMLSchema" xmlns:xs="http://www.w3.org/2001/XMLSchema" xmlns:p="http://schemas.microsoft.com/office/2006/metadata/properties" xmlns:ns2="928eba05-7792-445e-b1e0-1015f878c0cb" xmlns:ns3="0516b2ad-1a4f-4720-a25e-faff3c8b699d" targetNamespace="http://schemas.microsoft.com/office/2006/metadata/properties" ma:root="true" ma:fieldsID="1c3fa3771964fa9ebffc5839cb40954d" ns2:_="" ns3:_="">
    <xsd:import namespace="928eba05-7792-445e-b1e0-1015f878c0cb"/>
    <xsd:import namespace="0516b2ad-1a4f-4720-a25e-faff3c8b69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ba05-7792-445e-b1e0-1015f878c0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Marcações de imagem" ma:readOnly="false" ma:fieldId="{5cf76f15-5ced-4ddc-b409-7134ff3c332f}" ma:taxonomyMulti="true" ma:sspId="74ade5ec-1dc6-4b12-84e9-18d8060fcf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6b2ad-1a4f-4720-a25e-faff3c8b69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4853e9ca-0194-4d87-bfaf-16240f669163}" ma:internalName="TaxCatchAll" ma:showField="CatchAllData" ma:web="0516b2ad-1a4f-4720-a25e-faff3c8b69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16b2ad-1a4f-4720-a25e-faff3c8b699d" xsi:nil="true"/>
    <lcf76f155ced4ddcb4097134ff3c332f xmlns="928eba05-7792-445e-b1e0-1015f878c0c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FBF18E-7C68-45F4-9ECA-DF0F0E472152}"/>
</file>

<file path=customXml/itemProps2.xml><?xml version="1.0" encoding="utf-8"?>
<ds:datastoreItem xmlns:ds="http://schemas.openxmlformats.org/officeDocument/2006/customXml" ds:itemID="{D6C80975-0334-4F2B-8F56-6DDE2CA3E6B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ae0bf974-0b0c-4122-ab53-d291c4b7103f"/>
    <ds:schemaRef ds:uri="http://www.w3.org/XML/1998/namespace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8467A29-05AC-4D6B-A608-32531FCA27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8204</TotalTime>
  <Words>2572</Words>
  <Application>Microsoft Office PowerPoint</Application>
  <PresentationFormat>Widescreen</PresentationFormat>
  <Paragraphs>509</Paragraphs>
  <Slides>25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AmsiPro-Regular</vt:lpstr>
      <vt:lpstr>Arial</vt:lpstr>
      <vt:lpstr>Calibri</vt:lpstr>
      <vt:lpstr>Tahoma</vt:lpstr>
      <vt:lpstr>ISA CTEEP 2020</vt:lpstr>
      <vt:lpstr>Tecnologia da Informação ISA CTEEP 20-21</vt:lpstr>
      <vt:lpstr>Apresentação do PowerPoint</vt:lpstr>
      <vt:lpstr>Apresentação do PowerPoint</vt:lpstr>
      <vt:lpstr>Apresentação do PowerPoint</vt:lpstr>
      <vt:lpstr>Objetivos Estratégicos 2030 </vt:lpstr>
      <vt:lpstr>Mapa de Ruta Transporte de Energia</vt:lpstr>
      <vt:lpstr>Apresentação do PowerPoint</vt:lpstr>
      <vt:lpstr>Transformação  digital como habilitador estratégico</vt:lpstr>
      <vt:lpstr>Visão integrada da Transformação Digital como habilitador estratégico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Quadro de demandas</vt:lpstr>
      <vt:lpstr>Projetos de Sistemas  – ISA CTEEP -2020</vt:lpstr>
      <vt:lpstr>Projetos de Sistemas  – ISA CTEEP 2021</vt:lpstr>
      <vt:lpstr>Projetos de Telecomunicações  – ISA CTEEP -2020 / 2021</vt:lpstr>
      <vt:lpstr>Projetos de Sistemas Supervisão  – ISA CTEEP -2020</vt:lpstr>
      <vt:lpstr>Projetos de Sistemas Supervisão – ISA CTEEP 2021</vt:lpstr>
      <vt:lpstr>Projetos de Infraestrutura – ISA CTEEP -2020 / 2021</vt:lpstr>
      <vt:lpstr>Indicadores</vt:lpstr>
      <vt:lpstr>Os colaboradores estão satisfeitos com a entrega dos serviços</vt:lpstr>
      <vt:lpstr>Operação de TI confiável e segura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ISA CTEEP 2020</dc:title>
  <dc:creator>JUAN MANUEL OSORIO CANO</dc:creator>
  <cp:lastModifiedBy>Leandro Waingurt</cp:lastModifiedBy>
  <cp:revision>247</cp:revision>
  <dcterms:created xsi:type="dcterms:W3CDTF">2019-08-08T20:05:11Z</dcterms:created>
  <dcterms:modified xsi:type="dcterms:W3CDTF">2021-01-06T18:48:26Z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0x0101000F4CA8FD9589214999283ADA6EC7395E</vt:lpwstr>
  </property>
</Properties>
</file>